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7010400" cy="9296400"/>
  <p:embeddedFontLst>
    <p:embeddedFont>
      <p:font typeface="Rockwell" panose="020606030202050204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r6j0B8b0j3PBJNODMF6RIsf+J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AC20F3-1FCE-4A37-9CF6-27B8E3887855}">
  <a:tblStyle styleId="{28AC20F3-1FCE-4A37-9CF6-27B8E388785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9pPr>
          </a:lstStyle>
          <a:p>
            <a:endParaRPr/>
          </a:p>
        </p:txBody>
      </p:sp>
      <p:sp>
        <p:nvSpPr>
          <p:cNvPr id="4" name="Google Shape;4;n"/>
          <p:cNvSpPr txBox="1">
            <a:spLocks noGrp="1"/>
          </p:cNvSpPr>
          <p:nvPr>
            <p:ph type="dt" idx="10"/>
          </p:nvPr>
        </p:nvSpPr>
        <p:spPr>
          <a:xfrm>
            <a:off x="3970338" y="0"/>
            <a:ext cx="3038475"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0088" y="4416425"/>
            <a:ext cx="5610225" cy="4183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Black"/>
                <a:ea typeface="Arial Black"/>
                <a:cs typeface="Arial Black"/>
                <a:sym typeface="Arial Black"/>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570127b748_0_306:notes"/>
          <p:cNvSpPr txBox="1">
            <a:spLocks noGrp="1"/>
          </p:cNvSpPr>
          <p:nvPr>
            <p:ph type="body" idx="1"/>
          </p:nvPr>
        </p:nvSpPr>
        <p:spPr>
          <a:xfrm>
            <a:off x="700088" y="4416425"/>
            <a:ext cx="56103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1" name="Google Shape;71;g2570127b748_0_30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570127b748_0_378:notes"/>
          <p:cNvSpPr txBox="1">
            <a:spLocks noGrp="1"/>
          </p:cNvSpPr>
          <p:nvPr>
            <p:ph type="body" idx="1"/>
          </p:nvPr>
        </p:nvSpPr>
        <p:spPr>
          <a:xfrm>
            <a:off x="700088" y="4416425"/>
            <a:ext cx="56103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8" name="Google Shape;138;g2570127b748_0_37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570127b748_0_392:notes"/>
          <p:cNvSpPr txBox="1">
            <a:spLocks noGrp="1"/>
          </p:cNvSpPr>
          <p:nvPr>
            <p:ph type="body" idx="1"/>
          </p:nvPr>
        </p:nvSpPr>
        <p:spPr>
          <a:xfrm>
            <a:off x="700088" y="4416425"/>
            <a:ext cx="56103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5" name="Google Shape;145;g2570127b748_0_39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570127b748_0_398:notes"/>
          <p:cNvSpPr txBox="1">
            <a:spLocks noGrp="1"/>
          </p:cNvSpPr>
          <p:nvPr>
            <p:ph type="body" idx="1"/>
          </p:nvPr>
        </p:nvSpPr>
        <p:spPr>
          <a:xfrm>
            <a:off x="700088" y="4416425"/>
            <a:ext cx="56103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2" name="Google Shape;152;g2570127b748_0_39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570127b748_0_405:notes"/>
          <p:cNvSpPr>
            <a:spLocks noGrp="1" noRot="1" noChangeAspect="1"/>
          </p:cNvSpPr>
          <p:nvPr>
            <p:ph type="sldImg" idx="2"/>
          </p:nvPr>
        </p:nvSpPr>
        <p:spPr>
          <a:xfrm>
            <a:off x="1168707" y="697230"/>
            <a:ext cx="4673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8" name="Google Shape;158;g2570127b748_0_405: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570127b748_0_412:notes"/>
          <p:cNvSpPr txBox="1">
            <a:spLocks noGrp="1"/>
          </p:cNvSpPr>
          <p:nvPr>
            <p:ph type="body" idx="1"/>
          </p:nvPr>
        </p:nvSpPr>
        <p:spPr>
          <a:xfrm>
            <a:off x="700088" y="4416425"/>
            <a:ext cx="56103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5" name="Google Shape;165;g2570127b748_0_4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570127b748_0_419:notes"/>
          <p:cNvSpPr txBox="1">
            <a:spLocks noGrp="1"/>
          </p:cNvSpPr>
          <p:nvPr>
            <p:ph type="body" idx="1"/>
          </p:nvPr>
        </p:nvSpPr>
        <p:spPr>
          <a:xfrm>
            <a:off x="700088" y="4416425"/>
            <a:ext cx="56103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2" name="Google Shape;172;g2570127b748_0_4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570127b748_0_426:notes"/>
          <p:cNvSpPr txBox="1">
            <a:spLocks noGrp="1"/>
          </p:cNvSpPr>
          <p:nvPr>
            <p:ph type="body" idx="1"/>
          </p:nvPr>
        </p:nvSpPr>
        <p:spPr>
          <a:xfrm>
            <a:off x="700088" y="4416425"/>
            <a:ext cx="56103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9" name="Google Shape;179;g2570127b748_0_4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570127b748_0_433:notes"/>
          <p:cNvSpPr txBox="1">
            <a:spLocks noGrp="1"/>
          </p:cNvSpPr>
          <p:nvPr>
            <p:ph type="body" idx="1"/>
          </p:nvPr>
        </p:nvSpPr>
        <p:spPr>
          <a:xfrm>
            <a:off x="700088" y="4416425"/>
            <a:ext cx="56103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7" name="Google Shape;187;g2570127b748_0_4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570127b748_0_446:notes"/>
          <p:cNvSpPr txBox="1">
            <a:spLocks noGrp="1"/>
          </p:cNvSpPr>
          <p:nvPr>
            <p:ph type="body" idx="1"/>
          </p:nvPr>
        </p:nvSpPr>
        <p:spPr>
          <a:xfrm>
            <a:off x="700088" y="4416425"/>
            <a:ext cx="56103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4" name="Google Shape;194;g2570127b748_0_4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570127b748_0_452:notes"/>
          <p:cNvSpPr txBox="1">
            <a:spLocks noGrp="1"/>
          </p:cNvSpPr>
          <p:nvPr>
            <p:ph type="body" idx="1"/>
          </p:nvPr>
        </p:nvSpPr>
        <p:spPr>
          <a:xfrm>
            <a:off x="700088" y="4416425"/>
            <a:ext cx="56103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1" name="Google Shape;201;g2570127b748_0_4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570127b748_0_318:notes"/>
          <p:cNvSpPr txBox="1">
            <a:spLocks noGrp="1"/>
          </p:cNvSpPr>
          <p:nvPr>
            <p:ph type="body" idx="1"/>
          </p:nvPr>
        </p:nvSpPr>
        <p:spPr>
          <a:xfrm>
            <a:off x="700088" y="4416425"/>
            <a:ext cx="56103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9" name="Google Shape;89;g2570127b748_0_31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570127b748_0_486:notes"/>
          <p:cNvSpPr txBox="1">
            <a:spLocks noGrp="1"/>
          </p:cNvSpPr>
          <p:nvPr>
            <p:ph type="body" idx="1"/>
          </p:nvPr>
        </p:nvSpPr>
        <p:spPr>
          <a:xfrm>
            <a:off x="700088" y="4416425"/>
            <a:ext cx="56103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9" name="Google Shape;209;g2570127b748_0_48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570127b748_0_493:notes"/>
          <p:cNvSpPr txBox="1">
            <a:spLocks noGrp="1"/>
          </p:cNvSpPr>
          <p:nvPr>
            <p:ph type="body" idx="1"/>
          </p:nvPr>
        </p:nvSpPr>
        <p:spPr>
          <a:xfrm>
            <a:off x="700088" y="4416425"/>
            <a:ext cx="56103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15" name="Google Shape;215;g2570127b748_0_49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570127b748_0_50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2" name="Google Shape;222;g2570127b748_0_500: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570127b748_0_325:notes"/>
          <p:cNvSpPr txBox="1">
            <a:spLocks noGrp="1"/>
          </p:cNvSpPr>
          <p:nvPr>
            <p:ph type="body" idx="1"/>
          </p:nvPr>
        </p:nvSpPr>
        <p:spPr>
          <a:xfrm>
            <a:off x="700088" y="4416425"/>
            <a:ext cx="56103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6" name="Google Shape;96;g2570127b748_0_3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570127b748_0_332:notes"/>
          <p:cNvSpPr>
            <a:spLocks noGrp="1" noRot="1" noChangeAspect="1"/>
          </p:cNvSpPr>
          <p:nvPr>
            <p:ph type="sldImg" idx="2"/>
          </p:nvPr>
        </p:nvSpPr>
        <p:spPr>
          <a:xfrm>
            <a:off x="1168707" y="697230"/>
            <a:ext cx="4673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g2570127b748_0_332: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570127b748_0_347:notes"/>
          <p:cNvSpPr txBox="1">
            <a:spLocks noGrp="1"/>
          </p:cNvSpPr>
          <p:nvPr>
            <p:ph type="body" idx="1"/>
          </p:nvPr>
        </p:nvSpPr>
        <p:spPr>
          <a:xfrm>
            <a:off x="700088" y="4416425"/>
            <a:ext cx="56103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8" name="Google Shape;108;g2570127b748_0_34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570127b748_0_353:notes"/>
          <p:cNvSpPr txBox="1">
            <a:spLocks noGrp="1"/>
          </p:cNvSpPr>
          <p:nvPr>
            <p:ph type="body" idx="1"/>
          </p:nvPr>
        </p:nvSpPr>
        <p:spPr>
          <a:xfrm>
            <a:off x="700088" y="4416425"/>
            <a:ext cx="56103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4" name="Google Shape;114;g2570127b748_0_35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570127b748_0_359:notes"/>
          <p:cNvSpPr txBox="1">
            <a:spLocks noGrp="1"/>
          </p:cNvSpPr>
          <p:nvPr>
            <p:ph type="body" idx="1"/>
          </p:nvPr>
        </p:nvSpPr>
        <p:spPr>
          <a:xfrm>
            <a:off x="700088" y="4416425"/>
            <a:ext cx="56103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0" name="Google Shape;120;g2570127b748_0_35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570127b748_0_365:notes"/>
          <p:cNvSpPr txBox="1">
            <a:spLocks noGrp="1"/>
          </p:cNvSpPr>
          <p:nvPr>
            <p:ph type="body" idx="1"/>
          </p:nvPr>
        </p:nvSpPr>
        <p:spPr>
          <a:xfrm>
            <a:off x="700088" y="4416425"/>
            <a:ext cx="56103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6" name="Google Shape;126;g2570127b748_0_3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570127b748_0_371:notes"/>
          <p:cNvSpPr txBox="1">
            <a:spLocks noGrp="1"/>
          </p:cNvSpPr>
          <p:nvPr>
            <p:ph type="body" idx="1"/>
          </p:nvPr>
        </p:nvSpPr>
        <p:spPr>
          <a:xfrm>
            <a:off x="700088" y="4416425"/>
            <a:ext cx="56103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2" name="Google Shape;132;g2570127b748_0_37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2570127b748_0_711"/>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g2570127b748_0_711"/>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g2570127b748_0_71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7" name="Google Shape;17;g2570127b748_0_711"/>
          <p:cNvPicPr preferRelativeResize="0"/>
          <p:nvPr/>
        </p:nvPicPr>
        <p:blipFill rotWithShape="1">
          <a:blip r:embed="rId2">
            <a:alphaModFix/>
          </a:blip>
          <a:srcRect/>
          <a:stretch/>
        </p:blipFill>
        <p:spPr>
          <a:xfrm>
            <a:off x="8067975" y="0"/>
            <a:ext cx="1076025" cy="1100250"/>
          </a:xfrm>
          <a:prstGeom prst="rect">
            <a:avLst/>
          </a:prstGeom>
          <a:noFill/>
          <a:ln>
            <a:noFill/>
          </a:ln>
        </p:spPr>
      </p:pic>
      <p:pic>
        <p:nvPicPr>
          <p:cNvPr id="18" name="Google Shape;18;g2570127b748_0_711"/>
          <p:cNvPicPr preferRelativeResize="0"/>
          <p:nvPr/>
        </p:nvPicPr>
        <p:blipFill rotWithShape="1">
          <a:blip r:embed="rId3">
            <a:alphaModFix/>
          </a:blip>
          <a:srcRect l="4840" t="5784" r="4848"/>
          <a:stretch/>
        </p:blipFill>
        <p:spPr>
          <a:xfrm>
            <a:off x="0" y="5385300"/>
            <a:ext cx="2764500" cy="14727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g2570127b748_0_743"/>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5" name="Google Shape;55;g2570127b748_0_74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g2570127b748_0_746"/>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8" name="Google Shape;58;g2570127b748_0_746"/>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9" name="Google Shape;59;g2570127b748_0_74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g2570127b748_0_75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g2570127b748_0_768"/>
          <p:cNvSpPr txBox="1">
            <a:spLocks noGrp="1"/>
          </p:cNvSpPr>
          <p:nvPr>
            <p:ph type="title"/>
          </p:nvPr>
        </p:nvSpPr>
        <p:spPr>
          <a:xfrm>
            <a:off x="685800" y="484632"/>
            <a:ext cx="7772400" cy="1609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2570127b748_0_768"/>
          <p:cNvSpPr txBox="1">
            <a:spLocks noGrp="1"/>
          </p:cNvSpPr>
          <p:nvPr>
            <p:ph type="body" idx="1"/>
          </p:nvPr>
        </p:nvSpPr>
        <p:spPr>
          <a:xfrm>
            <a:off x="685800" y="2194560"/>
            <a:ext cx="3657600" cy="397770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25754" algn="l">
              <a:lnSpc>
                <a:spcPct val="90000"/>
              </a:lnSpc>
              <a:spcBef>
                <a:spcPts val="400"/>
              </a:spcBef>
              <a:spcAft>
                <a:spcPts val="0"/>
              </a:spcAft>
              <a:buSzPts val="1530"/>
              <a:buChar char="▪"/>
              <a:defRPr sz="1800"/>
            </a:lvl6pPr>
            <a:lvl7pPr marL="3200400" lvl="6" indent="-325754" algn="l">
              <a:lnSpc>
                <a:spcPct val="90000"/>
              </a:lnSpc>
              <a:spcBef>
                <a:spcPts val="400"/>
              </a:spcBef>
              <a:spcAft>
                <a:spcPts val="0"/>
              </a:spcAft>
              <a:buSzPts val="1530"/>
              <a:buChar char="▪"/>
              <a:defRPr sz="1800"/>
            </a:lvl7pPr>
            <a:lvl8pPr marL="3657600" lvl="7" indent="-325754" algn="l">
              <a:lnSpc>
                <a:spcPct val="90000"/>
              </a:lnSpc>
              <a:spcBef>
                <a:spcPts val="400"/>
              </a:spcBef>
              <a:spcAft>
                <a:spcPts val="0"/>
              </a:spcAft>
              <a:buSzPts val="1530"/>
              <a:buChar char="▪"/>
              <a:defRPr sz="1800"/>
            </a:lvl8pPr>
            <a:lvl9pPr marL="4114800" lvl="8" indent="-325754" algn="l">
              <a:lnSpc>
                <a:spcPct val="90000"/>
              </a:lnSpc>
              <a:spcBef>
                <a:spcPts val="400"/>
              </a:spcBef>
              <a:spcAft>
                <a:spcPts val="200"/>
              </a:spcAft>
              <a:buSzPts val="1530"/>
              <a:buChar char="▪"/>
              <a:defRPr sz="1800"/>
            </a:lvl9pPr>
          </a:lstStyle>
          <a:p>
            <a:endParaRPr/>
          </a:p>
        </p:txBody>
      </p:sp>
      <p:sp>
        <p:nvSpPr>
          <p:cNvPr id="65" name="Google Shape;65;g2570127b748_0_768"/>
          <p:cNvSpPr txBox="1">
            <a:spLocks noGrp="1"/>
          </p:cNvSpPr>
          <p:nvPr>
            <p:ph type="body" idx="2"/>
          </p:nvPr>
        </p:nvSpPr>
        <p:spPr>
          <a:xfrm>
            <a:off x="4792218" y="2194560"/>
            <a:ext cx="3657600" cy="397770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25754" algn="l">
              <a:lnSpc>
                <a:spcPct val="90000"/>
              </a:lnSpc>
              <a:spcBef>
                <a:spcPts val="400"/>
              </a:spcBef>
              <a:spcAft>
                <a:spcPts val="0"/>
              </a:spcAft>
              <a:buSzPts val="1530"/>
              <a:buChar char="▪"/>
              <a:defRPr sz="1800"/>
            </a:lvl6pPr>
            <a:lvl7pPr marL="3200400" lvl="6" indent="-325754" algn="l">
              <a:lnSpc>
                <a:spcPct val="90000"/>
              </a:lnSpc>
              <a:spcBef>
                <a:spcPts val="400"/>
              </a:spcBef>
              <a:spcAft>
                <a:spcPts val="0"/>
              </a:spcAft>
              <a:buSzPts val="1530"/>
              <a:buChar char="▪"/>
              <a:defRPr sz="1800"/>
            </a:lvl7pPr>
            <a:lvl8pPr marL="3657600" lvl="7" indent="-325754" algn="l">
              <a:lnSpc>
                <a:spcPct val="90000"/>
              </a:lnSpc>
              <a:spcBef>
                <a:spcPts val="400"/>
              </a:spcBef>
              <a:spcAft>
                <a:spcPts val="0"/>
              </a:spcAft>
              <a:buSzPts val="1530"/>
              <a:buChar char="▪"/>
              <a:defRPr sz="1800"/>
            </a:lvl8pPr>
            <a:lvl9pPr marL="4114800" lvl="8" indent="-325754" algn="l">
              <a:lnSpc>
                <a:spcPct val="90000"/>
              </a:lnSpc>
              <a:spcBef>
                <a:spcPts val="400"/>
              </a:spcBef>
              <a:spcAft>
                <a:spcPts val="200"/>
              </a:spcAft>
              <a:buSzPts val="1530"/>
              <a:buChar char="▪"/>
              <a:defRPr sz="1800"/>
            </a:lvl9pPr>
          </a:lstStyle>
          <a:p>
            <a:endParaRPr/>
          </a:p>
        </p:txBody>
      </p:sp>
      <p:sp>
        <p:nvSpPr>
          <p:cNvPr id="66" name="Google Shape;66;g2570127b748_0_768"/>
          <p:cNvSpPr txBox="1">
            <a:spLocks noGrp="1"/>
          </p:cNvSpPr>
          <p:nvPr>
            <p:ph type="dt" idx="10"/>
          </p:nvPr>
        </p:nvSpPr>
        <p:spPr>
          <a:xfrm>
            <a:off x="5992368" y="6272785"/>
            <a:ext cx="2455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g2570127b748_0_768"/>
          <p:cNvSpPr txBox="1">
            <a:spLocks noGrp="1"/>
          </p:cNvSpPr>
          <p:nvPr>
            <p:ph type="ftr" idx="11"/>
          </p:nvPr>
        </p:nvSpPr>
        <p:spPr>
          <a:xfrm>
            <a:off x="685800" y="6272785"/>
            <a:ext cx="47457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Google Shape;68;g2570127b748_0_768"/>
          <p:cNvSpPr txBox="1">
            <a:spLocks noGrp="1"/>
          </p:cNvSpPr>
          <p:nvPr>
            <p:ph type="sldNum" idx="12"/>
          </p:nvPr>
        </p:nvSpPr>
        <p:spPr>
          <a:xfrm>
            <a:off x="8483346" y="6272785"/>
            <a:ext cx="4800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1" i="0" u="none" strike="noStrike" cap="none">
                <a:solidFill>
                  <a:srgbClr val="FFFFFF"/>
                </a:solidFill>
                <a:latin typeface="Rockwell"/>
                <a:ea typeface="Rockwell"/>
                <a:cs typeface="Rockwell"/>
                <a:sym typeface="Rockwell"/>
              </a:defRPr>
            </a:lvl1pPr>
            <a:lvl2pPr marL="0" marR="0" lvl="1" indent="0" algn="ctr">
              <a:lnSpc>
                <a:spcPct val="100000"/>
              </a:lnSpc>
              <a:spcBef>
                <a:spcPts val="0"/>
              </a:spcBef>
              <a:spcAft>
                <a:spcPts val="0"/>
              </a:spcAft>
              <a:buClr>
                <a:srgbClr val="000000"/>
              </a:buClr>
              <a:buSzPts val="1100"/>
              <a:buFont typeface="Arial"/>
              <a:buNone/>
              <a:defRPr sz="1100" b="1" i="0" u="none" strike="noStrike" cap="none">
                <a:solidFill>
                  <a:srgbClr val="FFFFFF"/>
                </a:solidFill>
                <a:latin typeface="Rockwell"/>
                <a:ea typeface="Rockwell"/>
                <a:cs typeface="Rockwell"/>
                <a:sym typeface="Rockwell"/>
              </a:defRPr>
            </a:lvl2pPr>
            <a:lvl3pPr marL="0" marR="0" lvl="2" indent="0" algn="ctr">
              <a:lnSpc>
                <a:spcPct val="100000"/>
              </a:lnSpc>
              <a:spcBef>
                <a:spcPts val="0"/>
              </a:spcBef>
              <a:spcAft>
                <a:spcPts val="0"/>
              </a:spcAft>
              <a:buClr>
                <a:srgbClr val="000000"/>
              </a:buClr>
              <a:buSzPts val="1100"/>
              <a:buFont typeface="Arial"/>
              <a:buNone/>
              <a:defRPr sz="1100" b="1" i="0" u="none" strike="noStrike" cap="none">
                <a:solidFill>
                  <a:srgbClr val="FFFFFF"/>
                </a:solidFill>
                <a:latin typeface="Rockwell"/>
                <a:ea typeface="Rockwell"/>
                <a:cs typeface="Rockwell"/>
                <a:sym typeface="Rockwell"/>
              </a:defRPr>
            </a:lvl3pPr>
            <a:lvl4pPr marL="0" marR="0" lvl="3" indent="0" algn="ctr">
              <a:lnSpc>
                <a:spcPct val="100000"/>
              </a:lnSpc>
              <a:spcBef>
                <a:spcPts val="0"/>
              </a:spcBef>
              <a:spcAft>
                <a:spcPts val="0"/>
              </a:spcAft>
              <a:buClr>
                <a:srgbClr val="000000"/>
              </a:buClr>
              <a:buSzPts val="1100"/>
              <a:buFont typeface="Arial"/>
              <a:buNone/>
              <a:defRPr sz="1100" b="1" i="0" u="none" strike="noStrike" cap="none">
                <a:solidFill>
                  <a:srgbClr val="FFFFFF"/>
                </a:solidFill>
                <a:latin typeface="Rockwell"/>
                <a:ea typeface="Rockwell"/>
                <a:cs typeface="Rockwell"/>
                <a:sym typeface="Rockwell"/>
              </a:defRPr>
            </a:lvl4pPr>
            <a:lvl5pPr marL="0" marR="0" lvl="4" indent="0" algn="ctr">
              <a:lnSpc>
                <a:spcPct val="100000"/>
              </a:lnSpc>
              <a:spcBef>
                <a:spcPts val="0"/>
              </a:spcBef>
              <a:spcAft>
                <a:spcPts val="0"/>
              </a:spcAft>
              <a:buClr>
                <a:srgbClr val="000000"/>
              </a:buClr>
              <a:buSzPts val="1100"/>
              <a:buFont typeface="Arial"/>
              <a:buNone/>
              <a:defRPr sz="1100" b="1" i="0" u="none" strike="noStrike" cap="none">
                <a:solidFill>
                  <a:srgbClr val="FFFFFF"/>
                </a:solidFill>
                <a:latin typeface="Rockwell"/>
                <a:ea typeface="Rockwell"/>
                <a:cs typeface="Rockwell"/>
                <a:sym typeface="Rockwell"/>
              </a:defRPr>
            </a:lvl5pPr>
            <a:lvl6pPr marL="0" marR="0" lvl="5" indent="0" algn="ctr">
              <a:lnSpc>
                <a:spcPct val="100000"/>
              </a:lnSpc>
              <a:spcBef>
                <a:spcPts val="0"/>
              </a:spcBef>
              <a:spcAft>
                <a:spcPts val="0"/>
              </a:spcAft>
              <a:buClr>
                <a:srgbClr val="000000"/>
              </a:buClr>
              <a:buSzPts val="1100"/>
              <a:buFont typeface="Arial"/>
              <a:buNone/>
              <a:defRPr sz="1100" b="1" i="0" u="none" strike="noStrike" cap="none">
                <a:solidFill>
                  <a:srgbClr val="FFFFFF"/>
                </a:solidFill>
                <a:latin typeface="Rockwell"/>
                <a:ea typeface="Rockwell"/>
                <a:cs typeface="Rockwell"/>
                <a:sym typeface="Rockwell"/>
              </a:defRPr>
            </a:lvl6pPr>
            <a:lvl7pPr marL="0" marR="0" lvl="6" indent="0" algn="ctr">
              <a:lnSpc>
                <a:spcPct val="100000"/>
              </a:lnSpc>
              <a:spcBef>
                <a:spcPts val="0"/>
              </a:spcBef>
              <a:spcAft>
                <a:spcPts val="0"/>
              </a:spcAft>
              <a:buClr>
                <a:srgbClr val="000000"/>
              </a:buClr>
              <a:buSzPts val="1100"/>
              <a:buFont typeface="Arial"/>
              <a:buNone/>
              <a:defRPr sz="1100" b="1" i="0" u="none" strike="noStrike" cap="none">
                <a:solidFill>
                  <a:srgbClr val="FFFFFF"/>
                </a:solidFill>
                <a:latin typeface="Rockwell"/>
                <a:ea typeface="Rockwell"/>
                <a:cs typeface="Rockwell"/>
                <a:sym typeface="Rockwell"/>
              </a:defRPr>
            </a:lvl7pPr>
            <a:lvl8pPr marL="0" marR="0" lvl="7" indent="0" algn="ctr">
              <a:lnSpc>
                <a:spcPct val="100000"/>
              </a:lnSpc>
              <a:spcBef>
                <a:spcPts val="0"/>
              </a:spcBef>
              <a:spcAft>
                <a:spcPts val="0"/>
              </a:spcAft>
              <a:buClr>
                <a:srgbClr val="000000"/>
              </a:buClr>
              <a:buSzPts val="1100"/>
              <a:buFont typeface="Arial"/>
              <a:buNone/>
              <a:defRPr sz="1100" b="1" i="0" u="none" strike="noStrike" cap="none">
                <a:solidFill>
                  <a:srgbClr val="FFFFFF"/>
                </a:solidFill>
                <a:latin typeface="Rockwell"/>
                <a:ea typeface="Rockwell"/>
                <a:cs typeface="Rockwell"/>
                <a:sym typeface="Rockwell"/>
              </a:defRPr>
            </a:lvl8pPr>
            <a:lvl9pPr marL="0" marR="0" lvl="8" indent="0" algn="ctr">
              <a:lnSpc>
                <a:spcPct val="100000"/>
              </a:lnSpc>
              <a:spcBef>
                <a:spcPts val="0"/>
              </a:spcBef>
              <a:spcAft>
                <a:spcPts val="0"/>
              </a:spcAft>
              <a:buClr>
                <a:srgbClr val="000000"/>
              </a:buClr>
              <a:buSzPts val="1100"/>
              <a:buFont typeface="Arial"/>
              <a:buNone/>
              <a:defRPr sz="11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g2570127b748_0_762"/>
          <p:cNvSpPr txBox="1">
            <a:spLocks noGrp="1"/>
          </p:cNvSpPr>
          <p:nvPr>
            <p:ph type="title"/>
          </p:nvPr>
        </p:nvSpPr>
        <p:spPr>
          <a:xfrm>
            <a:off x="685800" y="484632"/>
            <a:ext cx="7772400" cy="1609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g2570127b748_0_762"/>
          <p:cNvSpPr txBox="1">
            <a:spLocks noGrp="1"/>
          </p:cNvSpPr>
          <p:nvPr>
            <p:ph type="body" idx="1"/>
          </p:nvPr>
        </p:nvSpPr>
        <p:spPr>
          <a:xfrm>
            <a:off x="685800" y="2121408"/>
            <a:ext cx="7772400" cy="4050900"/>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22" name="Google Shape;22;g2570127b748_0_762"/>
          <p:cNvSpPr txBox="1">
            <a:spLocks noGrp="1"/>
          </p:cNvSpPr>
          <p:nvPr>
            <p:ph type="dt" idx="10"/>
          </p:nvPr>
        </p:nvSpPr>
        <p:spPr>
          <a:xfrm>
            <a:off x="5992368" y="6272785"/>
            <a:ext cx="2455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2570127b748_0_762"/>
          <p:cNvSpPr txBox="1">
            <a:spLocks noGrp="1"/>
          </p:cNvSpPr>
          <p:nvPr>
            <p:ph type="ftr" idx="11"/>
          </p:nvPr>
        </p:nvSpPr>
        <p:spPr>
          <a:xfrm>
            <a:off x="685800" y="6272785"/>
            <a:ext cx="47457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g2570127b748_0_762"/>
          <p:cNvSpPr txBox="1">
            <a:spLocks noGrp="1"/>
          </p:cNvSpPr>
          <p:nvPr>
            <p:ph type="sldNum" idx="12"/>
          </p:nvPr>
        </p:nvSpPr>
        <p:spPr>
          <a:xfrm>
            <a:off x="8483346" y="6272785"/>
            <a:ext cx="4800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1" i="0" u="none" strike="noStrike" cap="none">
                <a:solidFill>
                  <a:srgbClr val="FFFFFF"/>
                </a:solidFill>
                <a:latin typeface="Rockwell"/>
                <a:ea typeface="Rockwell"/>
                <a:cs typeface="Rockwell"/>
                <a:sym typeface="Rockwell"/>
              </a:defRPr>
            </a:lvl1pPr>
            <a:lvl2pPr marL="0" marR="0" lvl="1" indent="0" algn="ctr">
              <a:lnSpc>
                <a:spcPct val="100000"/>
              </a:lnSpc>
              <a:spcBef>
                <a:spcPts val="0"/>
              </a:spcBef>
              <a:spcAft>
                <a:spcPts val="0"/>
              </a:spcAft>
              <a:buClr>
                <a:srgbClr val="000000"/>
              </a:buClr>
              <a:buSzPts val="1100"/>
              <a:buFont typeface="Arial"/>
              <a:buNone/>
              <a:defRPr sz="1100" b="1" i="0" u="none" strike="noStrike" cap="none">
                <a:solidFill>
                  <a:srgbClr val="FFFFFF"/>
                </a:solidFill>
                <a:latin typeface="Rockwell"/>
                <a:ea typeface="Rockwell"/>
                <a:cs typeface="Rockwell"/>
                <a:sym typeface="Rockwell"/>
              </a:defRPr>
            </a:lvl2pPr>
            <a:lvl3pPr marL="0" marR="0" lvl="2" indent="0" algn="ctr">
              <a:lnSpc>
                <a:spcPct val="100000"/>
              </a:lnSpc>
              <a:spcBef>
                <a:spcPts val="0"/>
              </a:spcBef>
              <a:spcAft>
                <a:spcPts val="0"/>
              </a:spcAft>
              <a:buClr>
                <a:srgbClr val="000000"/>
              </a:buClr>
              <a:buSzPts val="1100"/>
              <a:buFont typeface="Arial"/>
              <a:buNone/>
              <a:defRPr sz="1100" b="1" i="0" u="none" strike="noStrike" cap="none">
                <a:solidFill>
                  <a:srgbClr val="FFFFFF"/>
                </a:solidFill>
                <a:latin typeface="Rockwell"/>
                <a:ea typeface="Rockwell"/>
                <a:cs typeface="Rockwell"/>
                <a:sym typeface="Rockwell"/>
              </a:defRPr>
            </a:lvl3pPr>
            <a:lvl4pPr marL="0" marR="0" lvl="3" indent="0" algn="ctr">
              <a:lnSpc>
                <a:spcPct val="100000"/>
              </a:lnSpc>
              <a:spcBef>
                <a:spcPts val="0"/>
              </a:spcBef>
              <a:spcAft>
                <a:spcPts val="0"/>
              </a:spcAft>
              <a:buClr>
                <a:srgbClr val="000000"/>
              </a:buClr>
              <a:buSzPts val="1100"/>
              <a:buFont typeface="Arial"/>
              <a:buNone/>
              <a:defRPr sz="1100" b="1" i="0" u="none" strike="noStrike" cap="none">
                <a:solidFill>
                  <a:srgbClr val="FFFFFF"/>
                </a:solidFill>
                <a:latin typeface="Rockwell"/>
                <a:ea typeface="Rockwell"/>
                <a:cs typeface="Rockwell"/>
                <a:sym typeface="Rockwell"/>
              </a:defRPr>
            </a:lvl4pPr>
            <a:lvl5pPr marL="0" marR="0" lvl="4" indent="0" algn="ctr">
              <a:lnSpc>
                <a:spcPct val="100000"/>
              </a:lnSpc>
              <a:spcBef>
                <a:spcPts val="0"/>
              </a:spcBef>
              <a:spcAft>
                <a:spcPts val="0"/>
              </a:spcAft>
              <a:buClr>
                <a:srgbClr val="000000"/>
              </a:buClr>
              <a:buSzPts val="1100"/>
              <a:buFont typeface="Arial"/>
              <a:buNone/>
              <a:defRPr sz="1100" b="1" i="0" u="none" strike="noStrike" cap="none">
                <a:solidFill>
                  <a:srgbClr val="FFFFFF"/>
                </a:solidFill>
                <a:latin typeface="Rockwell"/>
                <a:ea typeface="Rockwell"/>
                <a:cs typeface="Rockwell"/>
                <a:sym typeface="Rockwell"/>
              </a:defRPr>
            </a:lvl5pPr>
            <a:lvl6pPr marL="0" marR="0" lvl="5" indent="0" algn="ctr">
              <a:lnSpc>
                <a:spcPct val="100000"/>
              </a:lnSpc>
              <a:spcBef>
                <a:spcPts val="0"/>
              </a:spcBef>
              <a:spcAft>
                <a:spcPts val="0"/>
              </a:spcAft>
              <a:buClr>
                <a:srgbClr val="000000"/>
              </a:buClr>
              <a:buSzPts val="1100"/>
              <a:buFont typeface="Arial"/>
              <a:buNone/>
              <a:defRPr sz="1100" b="1" i="0" u="none" strike="noStrike" cap="none">
                <a:solidFill>
                  <a:srgbClr val="FFFFFF"/>
                </a:solidFill>
                <a:latin typeface="Rockwell"/>
                <a:ea typeface="Rockwell"/>
                <a:cs typeface="Rockwell"/>
                <a:sym typeface="Rockwell"/>
              </a:defRPr>
            </a:lvl6pPr>
            <a:lvl7pPr marL="0" marR="0" lvl="6" indent="0" algn="ctr">
              <a:lnSpc>
                <a:spcPct val="100000"/>
              </a:lnSpc>
              <a:spcBef>
                <a:spcPts val="0"/>
              </a:spcBef>
              <a:spcAft>
                <a:spcPts val="0"/>
              </a:spcAft>
              <a:buClr>
                <a:srgbClr val="000000"/>
              </a:buClr>
              <a:buSzPts val="1100"/>
              <a:buFont typeface="Arial"/>
              <a:buNone/>
              <a:defRPr sz="1100" b="1" i="0" u="none" strike="noStrike" cap="none">
                <a:solidFill>
                  <a:srgbClr val="FFFFFF"/>
                </a:solidFill>
                <a:latin typeface="Rockwell"/>
                <a:ea typeface="Rockwell"/>
                <a:cs typeface="Rockwell"/>
                <a:sym typeface="Rockwell"/>
              </a:defRPr>
            </a:lvl7pPr>
            <a:lvl8pPr marL="0" marR="0" lvl="7" indent="0" algn="ctr">
              <a:lnSpc>
                <a:spcPct val="100000"/>
              </a:lnSpc>
              <a:spcBef>
                <a:spcPts val="0"/>
              </a:spcBef>
              <a:spcAft>
                <a:spcPts val="0"/>
              </a:spcAft>
              <a:buClr>
                <a:srgbClr val="000000"/>
              </a:buClr>
              <a:buSzPts val="1100"/>
              <a:buFont typeface="Arial"/>
              <a:buNone/>
              <a:defRPr sz="1100" b="1" i="0" u="none" strike="noStrike" cap="none">
                <a:solidFill>
                  <a:srgbClr val="FFFFFF"/>
                </a:solidFill>
                <a:latin typeface="Rockwell"/>
                <a:ea typeface="Rockwell"/>
                <a:cs typeface="Rockwell"/>
                <a:sym typeface="Rockwell"/>
              </a:defRPr>
            </a:lvl8pPr>
            <a:lvl9pPr marL="0" marR="0" lvl="8" indent="0" algn="ctr">
              <a:lnSpc>
                <a:spcPct val="100000"/>
              </a:lnSpc>
              <a:spcBef>
                <a:spcPts val="0"/>
              </a:spcBef>
              <a:spcAft>
                <a:spcPts val="0"/>
              </a:spcAft>
              <a:buClr>
                <a:srgbClr val="000000"/>
              </a:buClr>
              <a:buSzPts val="1100"/>
              <a:buFont typeface="Arial"/>
              <a:buNone/>
              <a:defRPr sz="11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g2570127b748_0_715"/>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7" name="Google Shape;27;g2570127b748_0_71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g2570127b748_0_718"/>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g2570127b748_0_71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1" name="Google Shape;31;g2570127b748_0_71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g2570127b748_0_722"/>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g2570127b748_0_722"/>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g2570127b748_0_722"/>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6" name="Google Shape;36;g2570127b748_0_72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g2570127b748_0_72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g2570127b748_0_72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g2570127b748_0_730"/>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 name="Google Shape;42;g2570127b748_0_730"/>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3" name="Google Shape;43;g2570127b748_0_73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g2570127b748_0_734"/>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6" name="Google Shape;46;g2570127b748_0_73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g2570127b748_0_737"/>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g2570127b748_0_737"/>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0" name="Google Shape;50;g2570127b748_0_737"/>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g2570127b748_0_737"/>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2" name="Google Shape;52;g2570127b748_0_73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2570127b748_0_70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g2570127b748_0_70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Google Shape;12;g2570127b748_0_70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hyperlink" Target="https://www.ashlawn.org.uk/parents/edulink/"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shlawn.org.uk/assets/Documents/Attachments/Home-Learning-Policy-2023-24.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parentpay.co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www.warwickshire.gov.uk/education-learning/apply-free-school-meal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ashlawn.org.uk/assets/Transitions/Home-School-Agreement-2023.pdf"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hyperlink" Target="mailto:summerst@ashlawn.org.uk" TargetMode="External"/><Relationship Id="rId3" Type="http://schemas.openxmlformats.org/officeDocument/2006/relationships/hyperlink" Target="mailto:sancheza@ashlawn.org.uk" TargetMode="External"/><Relationship Id="rId7" Type="http://schemas.openxmlformats.org/officeDocument/2006/relationships/hyperlink" Target="mailto:williamsa@ashlawn.org.uk" TargetMode="External"/><Relationship Id="rId12" Type="http://schemas.openxmlformats.org/officeDocument/2006/relationships/hyperlink" Target="mailto:masseys@ashlawn.org.u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goodlands@ashlawn.org.uk" TargetMode="External"/><Relationship Id="rId11" Type="http://schemas.openxmlformats.org/officeDocument/2006/relationships/hyperlink" Target="mailto:wellsk@ashlawn.org.uk" TargetMode="External"/><Relationship Id="rId5" Type="http://schemas.openxmlformats.org/officeDocument/2006/relationships/hyperlink" Target="mailto:duboisa@ashlawn.org.uk" TargetMode="External"/><Relationship Id="rId10" Type="http://schemas.openxmlformats.org/officeDocument/2006/relationships/hyperlink" Target="mailto:moorej@ashlawn.org.uk" TargetMode="External"/><Relationship Id="rId4" Type="http://schemas.openxmlformats.org/officeDocument/2006/relationships/hyperlink" Target="mailto:woolleyj@ashlawn.org.uk" TargetMode="External"/><Relationship Id="rId9" Type="http://schemas.openxmlformats.org/officeDocument/2006/relationships/hyperlink" Target="mailto:goddardr@ashlawn.org.uk"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pylec@ashlawn.org.uk"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mailto:safeguarding@ashlawn.org.uk" TargetMode="External"/><Relationship Id="rId5" Type="http://schemas.openxmlformats.org/officeDocument/2006/relationships/hyperlink" Target="mailto:brownr@ashlawn.org.uk" TargetMode="External"/><Relationship Id="rId4" Type="http://schemas.openxmlformats.org/officeDocument/2006/relationships/hyperlink" Target="mailto:linnellf@ashlawn.org.u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safeguarding@ashlawn.org.u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570127b748_0_306"/>
          <p:cNvSpPr txBox="1">
            <a:spLocks noGrp="1"/>
          </p:cNvSpPr>
          <p:nvPr>
            <p:ph type="ctrTitle"/>
          </p:nvPr>
        </p:nvSpPr>
        <p:spPr>
          <a:xfrm>
            <a:off x="4455375" y="334025"/>
            <a:ext cx="4557900" cy="22098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dk1"/>
              </a:buClr>
              <a:buSzPts val="4400"/>
              <a:buFont typeface="Rockwell"/>
              <a:buNone/>
            </a:pPr>
            <a:r>
              <a:rPr lang="en-GB" sz="4200" b="1">
                <a:solidFill>
                  <a:schemeClr val="dk1"/>
                </a:solidFill>
              </a:rPr>
              <a:t>YEAR 6 WELCOME PRESENTATION</a:t>
            </a:r>
            <a:endParaRPr sz="4200" b="1">
              <a:solidFill>
                <a:schemeClr val="dk1"/>
              </a:solidFill>
            </a:endParaRPr>
          </a:p>
        </p:txBody>
      </p:sp>
      <p:pic>
        <p:nvPicPr>
          <p:cNvPr id="74" name="Google Shape;74;g2570127b748_0_306" descr="L:\Prospectus Photos PJo\images for Neil Taylor\front of school.jpg"/>
          <p:cNvPicPr preferRelativeResize="0"/>
          <p:nvPr/>
        </p:nvPicPr>
        <p:blipFill rotWithShape="1">
          <a:blip r:embed="rId3">
            <a:alphaModFix/>
          </a:blip>
          <a:srcRect/>
          <a:stretch/>
        </p:blipFill>
        <p:spPr>
          <a:xfrm>
            <a:off x="391264" y="334033"/>
            <a:ext cx="3887812" cy="2493605"/>
          </a:xfrm>
          <a:prstGeom prst="rect">
            <a:avLst/>
          </a:prstGeom>
          <a:noFill/>
          <a:ln>
            <a:noFill/>
          </a:ln>
        </p:spPr>
      </p:pic>
      <p:sp>
        <p:nvSpPr>
          <p:cNvPr id="75" name="Google Shape;75;g2570127b748_0_306"/>
          <p:cNvSpPr txBox="1"/>
          <p:nvPr/>
        </p:nvSpPr>
        <p:spPr>
          <a:xfrm>
            <a:off x="1166662" y="4807449"/>
            <a:ext cx="18513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Charlie Pyle</a:t>
            </a:r>
            <a:endParaRPr sz="1400" b="0" i="0" u="none" strike="noStrike" cap="none">
              <a:solidFill>
                <a:srgbClr val="000000"/>
              </a:solidFill>
              <a:latin typeface="Rockwell"/>
              <a:ea typeface="Rockwell"/>
              <a:cs typeface="Rockwell"/>
              <a:sym typeface="Rockwel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Key Stage 3 Leader</a:t>
            </a:r>
            <a:endParaRPr sz="1400" b="0" i="0" u="none" strike="noStrike" cap="none">
              <a:solidFill>
                <a:srgbClr val="000000"/>
              </a:solidFill>
              <a:latin typeface="Rockwell"/>
              <a:ea typeface="Rockwell"/>
              <a:cs typeface="Rockwell"/>
              <a:sym typeface="Rockwell"/>
            </a:endParaRPr>
          </a:p>
        </p:txBody>
      </p:sp>
      <p:sp>
        <p:nvSpPr>
          <p:cNvPr id="76" name="Google Shape;76;g2570127b748_0_306"/>
          <p:cNvSpPr/>
          <p:nvPr/>
        </p:nvSpPr>
        <p:spPr>
          <a:xfrm>
            <a:off x="-407137" y="4756300"/>
            <a:ext cx="2080800" cy="625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Paul Brockwell</a:t>
            </a:r>
            <a:endParaRPr sz="1400" b="0" i="0" u="none" strike="noStrike" cap="none">
              <a:solidFill>
                <a:srgbClr val="000000"/>
              </a:solidFill>
              <a:latin typeface="Rockwell"/>
              <a:ea typeface="Rockwell"/>
              <a:cs typeface="Rockwell"/>
              <a:sym typeface="Rockwel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Principal</a:t>
            </a:r>
            <a:endParaRPr sz="1400" b="0" i="0" u="none" strike="noStrike" cap="none">
              <a:solidFill>
                <a:srgbClr val="000000"/>
              </a:solidFill>
              <a:latin typeface="Rockwell"/>
              <a:ea typeface="Rockwell"/>
              <a:cs typeface="Rockwell"/>
              <a:sym typeface="Rockwell"/>
            </a:endParaRPr>
          </a:p>
        </p:txBody>
      </p:sp>
      <p:sp>
        <p:nvSpPr>
          <p:cNvPr id="77" name="Google Shape;77;g2570127b748_0_306"/>
          <p:cNvSpPr txBox="1"/>
          <p:nvPr/>
        </p:nvSpPr>
        <p:spPr>
          <a:xfrm>
            <a:off x="2825468" y="4807441"/>
            <a:ext cx="16299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Fern Linnell</a:t>
            </a:r>
            <a:endParaRPr sz="1400" b="0" i="0" u="none" strike="noStrike" cap="none">
              <a:solidFill>
                <a:srgbClr val="000000"/>
              </a:solidFill>
              <a:latin typeface="Rockwell"/>
              <a:ea typeface="Rockwell"/>
              <a:cs typeface="Rockwell"/>
              <a:sym typeface="Rockwel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Head of Year 7</a:t>
            </a:r>
            <a:endParaRPr sz="1400" b="0" i="0" u="none" strike="noStrike" cap="none">
              <a:solidFill>
                <a:srgbClr val="000000"/>
              </a:solidFill>
              <a:latin typeface="Rockwell"/>
              <a:ea typeface="Rockwell"/>
              <a:cs typeface="Rockwell"/>
              <a:sym typeface="Rockwell"/>
            </a:endParaRPr>
          </a:p>
        </p:txBody>
      </p:sp>
      <p:pic>
        <p:nvPicPr>
          <p:cNvPr id="78" name="Google Shape;78;g2570127b748_0_306"/>
          <p:cNvPicPr preferRelativeResize="0"/>
          <p:nvPr/>
        </p:nvPicPr>
        <p:blipFill rotWithShape="1">
          <a:blip r:embed="rId4">
            <a:alphaModFix/>
          </a:blip>
          <a:srcRect/>
          <a:stretch/>
        </p:blipFill>
        <p:spPr>
          <a:xfrm>
            <a:off x="199625" y="2958801"/>
            <a:ext cx="1177876" cy="1672400"/>
          </a:xfrm>
          <a:prstGeom prst="rect">
            <a:avLst/>
          </a:prstGeom>
          <a:noFill/>
          <a:ln>
            <a:noFill/>
          </a:ln>
        </p:spPr>
      </p:pic>
      <p:pic>
        <p:nvPicPr>
          <p:cNvPr id="79" name="Google Shape;79;g2570127b748_0_306"/>
          <p:cNvPicPr preferRelativeResize="0"/>
          <p:nvPr/>
        </p:nvPicPr>
        <p:blipFill rotWithShape="1">
          <a:blip r:embed="rId5">
            <a:alphaModFix/>
          </a:blip>
          <a:srcRect/>
          <a:stretch/>
        </p:blipFill>
        <p:spPr>
          <a:xfrm>
            <a:off x="1503350" y="3002150"/>
            <a:ext cx="1177900" cy="1674136"/>
          </a:xfrm>
          <a:prstGeom prst="rect">
            <a:avLst/>
          </a:prstGeom>
          <a:noFill/>
          <a:ln>
            <a:noFill/>
          </a:ln>
        </p:spPr>
      </p:pic>
      <p:pic>
        <p:nvPicPr>
          <p:cNvPr id="80" name="Google Shape;80;g2570127b748_0_306"/>
          <p:cNvPicPr preferRelativeResize="0"/>
          <p:nvPr/>
        </p:nvPicPr>
        <p:blipFill rotWithShape="1">
          <a:blip r:embed="rId6">
            <a:alphaModFix/>
          </a:blip>
          <a:srcRect/>
          <a:stretch/>
        </p:blipFill>
        <p:spPr>
          <a:xfrm>
            <a:off x="3101200" y="3022975"/>
            <a:ext cx="1177875" cy="1674100"/>
          </a:xfrm>
          <a:prstGeom prst="rect">
            <a:avLst/>
          </a:prstGeom>
          <a:noFill/>
          <a:ln>
            <a:noFill/>
          </a:ln>
        </p:spPr>
      </p:pic>
      <p:sp>
        <p:nvSpPr>
          <p:cNvPr id="81" name="Google Shape;81;g2570127b748_0_306"/>
          <p:cNvSpPr txBox="1"/>
          <p:nvPr/>
        </p:nvSpPr>
        <p:spPr>
          <a:xfrm>
            <a:off x="4262181" y="4807441"/>
            <a:ext cx="16299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Becki Brown</a:t>
            </a:r>
            <a:endParaRPr sz="1400" b="0" i="0" u="none" strike="noStrike" cap="none">
              <a:solidFill>
                <a:srgbClr val="000000"/>
              </a:solidFill>
              <a:latin typeface="Rockwell"/>
              <a:ea typeface="Rockwell"/>
              <a:cs typeface="Rockwell"/>
              <a:sym typeface="Rockwel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Head of Year 7</a:t>
            </a:r>
            <a:endParaRPr sz="1400" b="0" i="0" u="none" strike="noStrike" cap="none">
              <a:solidFill>
                <a:srgbClr val="000000"/>
              </a:solidFill>
              <a:latin typeface="Rockwell"/>
              <a:ea typeface="Rockwell"/>
              <a:cs typeface="Rockwell"/>
              <a:sym typeface="Rockwell"/>
            </a:endParaRPr>
          </a:p>
        </p:txBody>
      </p:sp>
      <p:sp>
        <p:nvSpPr>
          <p:cNvPr id="82" name="Google Shape;82;g2570127b748_0_306"/>
          <p:cNvSpPr txBox="1"/>
          <p:nvPr/>
        </p:nvSpPr>
        <p:spPr>
          <a:xfrm>
            <a:off x="7472993" y="4807441"/>
            <a:ext cx="16299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Kay Lodge</a:t>
            </a:r>
            <a:endParaRPr sz="1400" b="0" i="0" u="none" strike="noStrike" cap="none">
              <a:solidFill>
                <a:srgbClr val="000000"/>
              </a:solidFill>
              <a:latin typeface="Rockwell"/>
              <a:ea typeface="Rockwell"/>
              <a:cs typeface="Rockwell"/>
              <a:sym typeface="Rockwel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Pupil Premium</a:t>
            </a:r>
            <a:endParaRPr sz="1400" b="0" i="0" u="none" strike="noStrike" cap="none">
              <a:solidFill>
                <a:srgbClr val="000000"/>
              </a:solidFill>
              <a:latin typeface="Rockwell"/>
              <a:ea typeface="Rockwell"/>
              <a:cs typeface="Rockwell"/>
              <a:sym typeface="Rockwell"/>
            </a:endParaRPr>
          </a:p>
        </p:txBody>
      </p:sp>
      <p:pic>
        <p:nvPicPr>
          <p:cNvPr id="83" name="Google Shape;83;g2570127b748_0_306"/>
          <p:cNvPicPr preferRelativeResize="0"/>
          <p:nvPr/>
        </p:nvPicPr>
        <p:blipFill rotWithShape="1">
          <a:blip r:embed="rId7">
            <a:alphaModFix/>
          </a:blip>
          <a:srcRect/>
          <a:stretch/>
        </p:blipFill>
        <p:spPr>
          <a:xfrm>
            <a:off x="4488175" y="3002175"/>
            <a:ext cx="1177900" cy="1754127"/>
          </a:xfrm>
          <a:prstGeom prst="rect">
            <a:avLst/>
          </a:prstGeom>
          <a:noFill/>
          <a:ln>
            <a:noFill/>
          </a:ln>
        </p:spPr>
      </p:pic>
      <p:pic>
        <p:nvPicPr>
          <p:cNvPr id="84" name="Google Shape;84;g2570127b748_0_306"/>
          <p:cNvPicPr preferRelativeResize="0"/>
          <p:nvPr/>
        </p:nvPicPr>
        <p:blipFill rotWithShape="1">
          <a:blip r:embed="rId8">
            <a:alphaModFix/>
          </a:blip>
          <a:srcRect/>
          <a:stretch/>
        </p:blipFill>
        <p:spPr>
          <a:xfrm>
            <a:off x="7472998" y="3003033"/>
            <a:ext cx="1329950" cy="1672392"/>
          </a:xfrm>
          <a:prstGeom prst="rect">
            <a:avLst/>
          </a:prstGeom>
          <a:noFill/>
          <a:ln>
            <a:noFill/>
          </a:ln>
        </p:spPr>
      </p:pic>
      <p:sp>
        <p:nvSpPr>
          <p:cNvPr id="85" name="Google Shape;85;g2570127b748_0_306"/>
          <p:cNvSpPr txBox="1"/>
          <p:nvPr/>
        </p:nvSpPr>
        <p:spPr>
          <a:xfrm>
            <a:off x="5754581" y="4807441"/>
            <a:ext cx="16299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Lauren Hall</a:t>
            </a:r>
            <a:endParaRPr sz="1400" b="0" i="0" u="none" strike="noStrike" cap="none">
              <a:solidFill>
                <a:srgbClr val="000000"/>
              </a:solidFill>
              <a:latin typeface="Rockwell"/>
              <a:ea typeface="Rockwell"/>
              <a:cs typeface="Rockwell"/>
              <a:sym typeface="Rockwel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Welfare Lead</a:t>
            </a:r>
            <a:endParaRPr sz="1400" b="0" i="0" u="none" strike="noStrike" cap="none">
              <a:solidFill>
                <a:srgbClr val="000000"/>
              </a:solidFill>
              <a:latin typeface="Rockwell"/>
              <a:ea typeface="Rockwell"/>
              <a:cs typeface="Rockwell"/>
              <a:sym typeface="Rockwell"/>
            </a:endParaRPr>
          </a:p>
        </p:txBody>
      </p:sp>
      <p:pic>
        <p:nvPicPr>
          <p:cNvPr id="86" name="Google Shape;86;g2570127b748_0_306"/>
          <p:cNvPicPr preferRelativeResize="0"/>
          <p:nvPr/>
        </p:nvPicPr>
        <p:blipFill rotWithShape="1">
          <a:blip r:embed="rId9">
            <a:alphaModFix/>
          </a:blip>
          <a:srcRect/>
          <a:stretch/>
        </p:blipFill>
        <p:spPr>
          <a:xfrm>
            <a:off x="5878575" y="3002174"/>
            <a:ext cx="1381925" cy="1754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570127b748_0_378"/>
          <p:cNvSpPr txBox="1">
            <a:spLocks noGrp="1"/>
          </p:cNvSpPr>
          <p:nvPr>
            <p:ph type="subTitle" idx="1"/>
          </p:nvPr>
        </p:nvSpPr>
        <p:spPr>
          <a:xfrm>
            <a:off x="169175" y="750633"/>
            <a:ext cx="8520600" cy="1056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360"/>
              <a:buNone/>
            </a:pPr>
            <a:r>
              <a:rPr lang="en-GB" sz="1600">
                <a:solidFill>
                  <a:schemeClr val="dk1"/>
                </a:solidFill>
                <a:latin typeface="Rockwell"/>
                <a:ea typeface="Rockwell"/>
                <a:cs typeface="Rockwell"/>
                <a:sym typeface="Rockwell"/>
              </a:rPr>
              <a:t>A particularly important application that can be accessed online using a web browser or by downloading it on a smartphone or other smart device. </a:t>
            </a:r>
            <a:endParaRPr sz="1600">
              <a:solidFill>
                <a:schemeClr val="dk1"/>
              </a:solidFill>
              <a:latin typeface="Rockwell"/>
              <a:ea typeface="Rockwell"/>
              <a:cs typeface="Rockwell"/>
              <a:sym typeface="Rockwell"/>
            </a:endParaRPr>
          </a:p>
          <a:p>
            <a:pPr marL="0" lvl="0" indent="0" algn="ctr" rtl="0">
              <a:lnSpc>
                <a:spcPct val="90000"/>
              </a:lnSpc>
              <a:spcBef>
                <a:spcPts val="0"/>
              </a:spcBef>
              <a:spcAft>
                <a:spcPts val="0"/>
              </a:spcAft>
              <a:buSzPts val="1360"/>
              <a:buNone/>
            </a:pPr>
            <a:endParaRPr sz="1600">
              <a:solidFill>
                <a:schemeClr val="dk1"/>
              </a:solidFill>
              <a:latin typeface="Rockwell"/>
              <a:ea typeface="Rockwell"/>
              <a:cs typeface="Rockwell"/>
              <a:sym typeface="Rockwell"/>
            </a:endParaRPr>
          </a:p>
          <a:p>
            <a:pPr marL="0" lvl="0" indent="0" algn="ctr" rtl="0">
              <a:lnSpc>
                <a:spcPct val="90000"/>
              </a:lnSpc>
              <a:spcBef>
                <a:spcPts val="0"/>
              </a:spcBef>
              <a:spcAft>
                <a:spcPts val="0"/>
              </a:spcAft>
              <a:buSzPts val="1360"/>
              <a:buNone/>
            </a:pPr>
            <a:r>
              <a:rPr lang="en-GB" sz="1600">
                <a:solidFill>
                  <a:schemeClr val="dk1"/>
                </a:solidFill>
                <a:latin typeface="Rockwell"/>
                <a:ea typeface="Rockwell"/>
                <a:cs typeface="Rockwell"/>
                <a:sym typeface="Rockwell"/>
              </a:rPr>
              <a:t>All parents should download and then access Edulink regularly. We recommend using the school’s guide to help you get oriented with Edulik. Edulink will be available from September for you to use.</a:t>
            </a:r>
            <a:endParaRPr sz="1600">
              <a:solidFill>
                <a:schemeClr val="dk1"/>
              </a:solidFill>
              <a:latin typeface="Rockwell"/>
              <a:ea typeface="Rockwell"/>
              <a:cs typeface="Rockwell"/>
              <a:sym typeface="Rockwell"/>
            </a:endParaRPr>
          </a:p>
          <a:p>
            <a:pPr marL="0" lvl="0" indent="0" algn="ctr" rtl="0">
              <a:lnSpc>
                <a:spcPct val="90000"/>
              </a:lnSpc>
              <a:spcBef>
                <a:spcPts val="0"/>
              </a:spcBef>
              <a:spcAft>
                <a:spcPts val="0"/>
              </a:spcAft>
              <a:buSzPts val="1360"/>
              <a:buNone/>
            </a:pPr>
            <a:endParaRPr sz="1600">
              <a:solidFill>
                <a:schemeClr val="dk1"/>
              </a:solidFill>
              <a:latin typeface="Rockwell"/>
              <a:ea typeface="Rockwell"/>
              <a:cs typeface="Rockwell"/>
              <a:sym typeface="Rockwell"/>
            </a:endParaRPr>
          </a:p>
          <a:p>
            <a:pPr marL="0" lvl="0" indent="0" algn="ctr" rtl="0">
              <a:lnSpc>
                <a:spcPct val="90000"/>
              </a:lnSpc>
              <a:spcBef>
                <a:spcPts val="0"/>
              </a:spcBef>
              <a:spcAft>
                <a:spcPts val="0"/>
              </a:spcAft>
              <a:buSzPts val="1360"/>
              <a:buNone/>
            </a:pPr>
            <a:r>
              <a:rPr lang="en-GB" sz="1600" u="sng">
                <a:solidFill>
                  <a:schemeClr val="dk1"/>
                </a:solidFill>
                <a:latin typeface="Rockwell"/>
                <a:ea typeface="Rockwell"/>
                <a:cs typeface="Rockwell"/>
                <a:sym typeface="Rockwe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Edulink User Guide</a:t>
            </a:r>
            <a:endParaRPr sz="1600">
              <a:solidFill>
                <a:schemeClr val="dk1"/>
              </a:solidFill>
              <a:latin typeface="Rockwell"/>
              <a:ea typeface="Rockwell"/>
              <a:cs typeface="Rockwell"/>
              <a:sym typeface="Rockwell"/>
            </a:endParaRPr>
          </a:p>
          <a:p>
            <a:pPr marL="0" lvl="0" indent="0" algn="l" rtl="0">
              <a:lnSpc>
                <a:spcPct val="90000"/>
              </a:lnSpc>
              <a:spcBef>
                <a:spcPts val="0"/>
              </a:spcBef>
              <a:spcAft>
                <a:spcPts val="0"/>
              </a:spcAft>
              <a:buSzPts val="1360"/>
              <a:buNone/>
            </a:pPr>
            <a:endParaRPr sz="1600">
              <a:solidFill>
                <a:schemeClr val="dk1"/>
              </a:solidFill>
              <a:latin typeface="Rockwell"/>
              <a:ea typeface="Rockwell"/>
              <a:cs typeface="Rockwell"/>
              <a:sym typeface="Rockwell"/>
            </a:endParaRPr>
          </a:p>
          <a:p>
            <a:pPr marL="0" lvl="0" indent="0" algn="l" rtl="0">
              <a:lnSpc>
                <a:spcPct val="90000"/>
              </a:lnSpc>
              <a:spcBef>
                <a:spcPts val="1200"/>
              </a:spcBef>
              <a:spcAft>
                <a:spcPts val="0"/>
              </a:spcAft>
              <a:buSzPts val="1530"/>
              <a:buNone/>
            </a:pPr>
            <a:r>
              <a:rPr lang="en-GB" sz="1600" b="1" u="sng">
                <a:solidFill>
                  <a:schemeClr val="dk1"/>
                </a:solidFill>
                <a:latin typeface="Rockwell"/>
                <a:ea typeface="Rockwell"/>
                <a:cs typeface="Rockwell"/>
                <a:sym typeface="Rockwell"/>
              </a:rPr>
              <a:t>How can parents / carers help by using Edulink?</a:t>
            </a:r>
            <a:endParaRPr sz="1600" b="1" u="sng">
              <a:solidFill>
                <a:schemeClr val="dk1"/>
              </a:solidFill>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1600"/>
              <a:buFont typeface="Rockwell"/>
              <a:buChar char="•"/>
            </a:pPr>
            <a:r>
              <a:rPr lang="en-GB" sz="1600">
                <a:solidFill>
                  <a:schemeClr val="dk1"/>
                </a:solidFill>
                <a:latin typeface="Rockwell"/>
                <a:ea typeface="Rockwell"/>
                <a:cs typeface="Rockwell"/>
                <a:sym typeface="Rockwell"/>
              </a:rPr>
              <a:t>Check your child’s timetable and help them get organised.</a:t>
            </a:r>
            <a:endParaRPr sz="1600">
              <a:solidFill>
                <a:schemeClr val="dk1"/>
              </a:solidFill>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1600"/>
              <a:buFont typeface="Rockwell"/>
              <a:buChar char="•"/>
            </a:pPr>
            <a:r>
              <a:rPr lang="en-GB" sz="1600">
                <a:solidFill>
                  <a:schemeClr val="dk1"/>
                </a:solidFill>
                <a:latin typeface="Rockwell"/>
                <a:ea typeface="Rockwell"/>
                <a:cs typeface="Rockwell"/>
                <a:sym typeface="Rockwell"/>
              </a:rPr>
              <a:t>Check homework that has been set and completed by your child.</a:t>
            </a:r>
            <a:endParaRPr sz="1600">
              <a:solidFill>
                <a:schemeClr val="dk1"/>
              </a:solidFill>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1600"/>
              <a:buFont typeface="Rockwell"/>
              <a:buChar char="•"/>
            </a:pPr>
            <a:r>
              <a:rPr lang="en-GB" sz="1600">
                <a:solidFill>
                  <a:schemeClr val="dk1"/>
                </a:solidFill>
                <a:latin typeface="Rockwell"/>
                <a:ea typeface="Rockwell"/>
                <a:cs typeface="Rockwell"/>
                <a:sym typeface="Rockwell"/>
              </a:rPr>
              <a:t>Review achievement points, behaviour points, attendance data and school reports.</a:t>
            </a:r>
            <a:endParaRPr sz="1600">
              <a:solidFill>
                <a:schemeClr val="dk1"/>
              </a:solidFill>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1600"/>
              <a:buFont typeface="Rockwell"/>
              <a:buChar char="•"/>
            </a:pPr>
            <a:r>
              <a:rPr lang="en-GB" sz="1600">
                <a:solidFill>
                  <a:schemeClr val="dk1"/>
                </a:solidFill>
                <a:latin typeface="Rockwell"/>
                <a:ea typeface="Rockwell"/>
                <a:cs typeface="Rockwell"/>
                <a:sym typeface="Rockwell"/>
              </a:rPr>
              <a:t>Communicate with teaching staff.</a:t>
            </a:r>
            <a:endParaRPr sz="1600">
              <a:solidFill>
                <a:schemeClr val="dk1"/>
              </a:solidFill>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1600"/>
              <a:buFont typeface="Rockwell"/>
              <a:buChar char="•"/>
            </a:pPr>
            <a:r>
              <a:rPr lang="en-GB" sz="1600">
                <a:solidFill>
                  <a:schemeClr val="dk1"/>
                </a:solidFill>
                <a:latin typeface="Rockwell"/>
                <a:ea typeface="Rockwell"/>
                <a:cs typeface="Rockwell"/>
                <a:sym typeface="Rockwell"/>
              </a:rPr>
              <a:t>Report absences and update details. </a:t>
            </a:r>
            <a:endParaRPr sz="1600">
              <a:solidFill>
                <a:schemeClr val="dk1"/>
              </a:solidFill>
              <a:latin typeface="Rockwell"/>
              <a:ea typeface="Rockwell"/>
              <a:cs typeface="Rockwell"/>
              <a:sym typeface="Rockwell"/>
            </a:endParaRPr>
          </a:p>
          <a:p>
            <a:pPr marL="457200" lvl="0" indent="0" algn="l" rtl="0">
              <a:lnSpc>
                <a:spcPct val="90000"/>
              </a:lnSpc>
              <a:spcBef>
                <a:spcPts val="1200"/>
              </a:spcBef>
              <a:spcAft>
                <a:spcPts val="0"/>
              </a:spcAft>
              <a:buSzPts val="1530"/>
              <a:buNone/>
            </a:pPr>
            <a:r>
              <a:rPr lang="en-GB" sz="1600">
                <a:solidFill>
                  <a:schemeClr val="dk1"/>
                </a:solidFill>
                <a:latin typeface="Rockwell"/>
                <a:ea typeface="Rockwell"/>
                <a:cs typeface="Rockwell"/>
                <a:sym typeface="Rockwell"/>
              </a:rPr>
              <a:t> </a:t>
            </a:r>
            <a:endParaRPr sz="1600">
              <a:solidFill>
                <a:schemeClr val="dk1"/>
              </a:solidFill>
              <a:latin typeface="Rockwell"/>
              <a:ea typeface="Rockwell"/>
              <a:cs typeface="Rockwell"/>
              <a:sym typeface="Rockwell"/>
            </a:endParaRPr>
          </a:p>
          <a:p>
            <a:pPr marL="0" lvl="0" indent="0" algn="l" rtl="0">
              <a:lnSpc>
                <a:spcPct val="90000"/>
              </a:lnSpc>
              <a:spcBef>
                <a:spcPts val="1200"/>
              </a:spcBef>
              <a:spcAft>
                <a:spcPts val="0"/>
              </a:spcAft>
              <a:buSzPts val="1530"/>
              <a:buNone/>
            </a:pPr>
            <a:endParaRPr sz="1600">
              <a:solidFill>
                <a:schemeClr val="dk1"/>
              </a:solidFill>
              <a:latin typeface="Rockwell"/>
              <a:ea typeface="Rockwell"/>
              <a:cs typeface="Rockwell"/>
              <a:sym typeface="Rockwell"/>
            </a:endParaRPr>
          </a:p>
          <a:p>
            <a:pPr marL="457200" lvl="0" indent="0" algn="l" rtl="0">
              <a:lnSpc>
                <a:spcPct val="90000"/>
              </a:lnSpc>
              <a:spcBef>
                <a:spcPts val="1200"/>
              </a:spcBef>
              <a:spcAft>
                <a:spcPts val="0"/>
              </a:spcAft>
              <a:buSzPts val="1530"/>
              <a:buNone/>
            </a:pPr>
            <a:endParaRPr sz="1600">
              <a:solidFill>
                <a:schemeClr val="dk1"/>
              </a:solidFill>
              <a:latin typeface="Rockwell"/>
              <a:ea typeface="Rockwell"/>
              <a:cs typeface="Rockwell"/>
              <a:sym typeface="Rockwell"/>
            </a:endParaRPr>
          </a:p>
        </p:txBody>
      </p:sp>
      <p:sp>
        <p:nvSpPr>
          <p:cNvPr id="141" name="Google Shape;141;g2570127b748_0_378"/>
          <p:cNvSpPr txBox="1">
            <a:spLocks noGrp="1"/>
          </p:cNvSpPr>
          <p:nvPr>
            <p:ph type="ctrTitle"/>
          </p:nvPr>
        </p:nvSpPr>
        <p:spPr>
          <a:xfrm>
            <a:off x="311700" y="-7"/>
            <a:ext cx="8520600" cy="592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800"/>
              <a:buFont typeface="Rockwell"/>
              <a:buNone/>
            </a:pPr>
            <a:r>
              <a:rPr lang="en-GB" sz="4800">
                <a:latin typeface="Rockwell"/>
                <a:ea typeface="Rockwell"/>
                <a:cs typeface="Rockwell"/>
                <a:sym typeface="Rockwell"/>
              </a:rPr>
              <a:t>Edulink</a:t>
            </a:r>
            <a:endParaRPr sz="4800">
              <a:latin typeface="Rockwell"/>
              <a:ea typeface="Rockwell"/>
              <a:cs typeface="Rockwell"/>
              <a:sym typeface="Rockwell"/>
            </a:endParaRPr>
          </a:p>
        </p:txBody>
      </p:sp>
      <p:pic>
        <p:nvPicPr>
          <p:cNvPr id="142" name="Google Shape;142;g2570127b748_0_378"/>
          <p:cNvPicPr preferRelativeResize="0"/>
          <p:nvPr/>
        </p:nvPicPr>
        <p:blipFill rotWithShape="1">
          <a:blip r:embed="rId4">
            <a:alphaModFix/>
          </a:blip>
          <a:srcRect/>
          <a:stretch/>
        </p:blipFill>
        <p:spPr>
          <a:xfrm>
            <a:off x="6273550" y="5773646"/>
            <a:ext cx="2870449" cy="592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570127b748_0_392"/>
          <p:cNvSpPr txBox="1">
            <a:spLocks noGrp="1"/>
          </p:cNvSpPr>
          <p:nvPr>
            <p:ph type="body" idx="1"/>
          </p:nvPr>
        </p:nvSpPr>
        <p:spPr>
          <a:xfrm>
            <a:off x="150075" y="670950"/>
            <a:ext cx="8857500" cy="6057900"/>
          </a:xfrm>
          <a:prstGeom prst="rect">
            <a:avLst/>
          </a:prstGeom>
          <a:noFill/>
          <a:ln>
            <a:noFill/>
          </a:ln>
        </p:spPr>
        <p:txBody>
          <a:bodyPr spcFirstLastPara="1" wrap="square" lIns="91425" tIns="45700" rIns="91425" bIns="45700" anchor="t" anchorCtr="0">
            <a:normAutofit lnSpcReduction="10000"/>
          </a:bodyPr>
          <a:lstStyle/>
          <a:p>
            <a:pPr marL="68580" lvl="0" indent="0" algn="ctr" rtl="0">
              <a:lnSpc>
                <a:spcPct val="90000"/>
              </a:lnSpc>
              <a:spcBef>
                <a:spcPts val="0"/>
              </a:spcBef>
              <a:spcAft>
                <a:spcPts val="0"/>
              </a:spcAft>
              <a:buClr>
                <a:schemeClr val="dk1"/>
              </a:buClr>
              <a:buSzPts val="1700"/>
              <a:buFont typeface="Arial"/>
              <a:buNone/>
            </a:pPr>
            <a:r>
              <a:rPr lang="en-GB" sz="1700" b="1" dirty="0">
                <a:ea typeface="Rockwell"/>
              </a:rPr>
              <a:t>T</a:t>
            </a:r>
            <a:r>
              <a:rPr lang="en-GB" sz="1700" b="1" dirty="0" smtClean="0">
                <a:solidFill>
                  <a:schemeClr val="dk1"/>
                </a:solidFill>
                <a:latin typeface="Rockwell"/>
                <a:ea typeface="Rockwell"/>
                <a:cs typeface="Rockwell"/>
                <a:sym typeface="Rockwell"/>
              </a:rPr>
              <a:t>here </a:t>
            </a:r>
            <a:r>
              <a:rPr lang="en-GB" sz="1700" b="1" dirty="0">
                <a:solidFill>
                  <a:schemeClr val="dk1"/>
                </a:solidFill>
                <a:latin typeface="Rockwell"/>
                <a:ea typeface="Rockwell"/>
                <a:cs typeface="Rockwell"/>
                <a:sym typeface="Rockwell"/>
              </a:rPr>
              <a:t>is a strong correlation between attendance and attainment. As such, having excellent attendance puts students in a better position to fulfil their potential. </a:t>
            </a:r>
            <a:endParaRPr sz="1700" dirty="0">
              <a:solidFill>
                <a:schemeClr val="dk1"/>
              </a:solidFill>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1700"/>
              <a:buFont typeface="Rockwell"/>
              <a:buChar char="▪"/>
            </a:pPr>
            <a:r>
              <a:rPr lang="en-GB" sz="1700" dirty="0">
                <a:solidFill>
                  <a:schemeClr val="dk1"/>
                </a:solidFill>
                <a:latin typeface="Rockwell"/>
                <a:ea typeface="Rockwell"/>
                <a:cs typeface="Rockwell"/>
                <a:sym typeface="Rockwell"/>
              </a:rPr>
              <a:t> 90% = ½ day a week = 4 weeks a year missing from education</a:t>
            </a:r>
            <a:endParaRPr sz="1700" dirty="0">
              <a:solidFill>
                <a:schemeClr val="dk1"/>
              </a:solidFill>
              <a:latin typeface="Rockwell"/>
              <a:ea typeface="Rockwell"/>
              <a:cs typeface="Rockwell"/>
              <a:sym typeface="Rockwell"/>
            </a:endParaRPr>
          </a:p>
          <a:p>
            <a:pPr marL="0" lvl="0" indent="0" algn="l" rtl="0">
              <a:lnSpc>
                <a:spcPct val="90000"/>
              </a:lnSpc>
              <a:spcBef>
                <a:spcPts val="1200"/>
              </a:spcBef>
              <a:spcAft>
                <a:spcPts val="0"/>
              </a:spcAft>
              <a:buSzPts val="1700"/>
              <a:buNone/>
            </a:pPr>
            <a:r>
              <a:rPr lang="en-GB" sz="1700" dirty="0">
                <a:solidFill>
                  <a:schemeClr val="dk1"/>
                </a:solidFill>
                <a:latin typeface="Rockwell"/>
                <a:ea typeface="Rockwell"/>
                <a:cs typeface="Rockwell"/>
                <a:sym typeface="Rockwell"/>
              </a:rPr>
              <a:t>    </a:t>
            </a:r>
            <a:r>
              <a:rPr lang="en-GB" sz="1700" dirty="0" smtClean="0">
                <a:solidFill>
                  <a:schemeClr val="dk1"/>
                </a:solidFill>
                <a:latin typeface="Rockwell"/>
                <a:ea typeface="Rockwell"/>
                <a:cs typeface="Rockwell"/>
                <a:sym typeface="Rockwell"/>
              </a:rPr>
              <a:t>Over </a:t>
            </a:r>
            <a:r>
              <a:rPr lang="en-GB" sz="1700" dirty="0">
                <a:solidFill>
                  <a:schemeClr val="dk1"/>
                </a:solidFill>
                <a:latin typeface="Rockwell"/>
                <a:ea typeface="Rockwell"/>
                <a:cs typeface="Rockwell"/>
                <a:sym typeface="Rockwell"/>
              </a:rPr>
              <a:t>5 years this is the equivalent of ½ a school year missing from education</a:t>
            </a:r>
            <a:endParaRPr sz="1700" dirty="0">
              <a:solidFill>
                <a:schemeClr val="dk1"/>
              </a:solidFill>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1700"/>
              <a:buFont typeface="Rockwell"/>
              <a:buChar char="▪"/>
            </a:pPr>
            <a:r>
              <a:rPr lang="en-GB" sz="1700" dirty="0">
                <a:solidFill>
                  <a:schemeClr val="dk1"/>
                </a:solidFill>
                <a:latin typeface="Rockwell"/>
                <a:ea typeface="Rockwell"/>
                <a:cs typeface="Rockwell"/>
                <a:sym typeface="Rockwell"/>
              </a:rPr>
              <a:t> 80% = 1 day a week. </a:t>
            </a:r>
            <a:endParaRPr sz="1700" dirty="0">
              <a:solidFill>
                <a:schemeClr val="dk1"/>
              </a:solidFill>
              <a:latin typeface="Rockwell"/>
              <a:ea typeface="Rockwell"/>
              <a:cs typeface="Rockwell"/>
              <a:sym typeface="Rockwell"/>
            </a:endParaRPr>
          </a:p>
          <a:p>
            <a:pPr marL="457200" lvl="0" indent="0" algn="l" rtl="0">
              <a:lnSpc>
                <a:spcPct val="90000"/>
              </a:lnSpc>
              <a:spcBef>
                <a:spcPts val="1200"/>
              </a:spcBef>
              <a:spcAft>
                <a:spcPts val="0"/>
              </a:spcAft>
              <a:buSzPts val="1530"/>
              <a:buNone/>
            </a:pPr>
            <a:r>
              <a:rPr lang="en-GB" sz="1600" dirty="0">
                <a:solidFill>
                  <a:schemeClr val="dk1"/>
                </a:solidFill>
                <a:latin typeface="Rockwell"/>
                <a:ea typeface="Rockwell"/>
                <a:cs typeface="Rockwell"/>
                <a:sym typeface="Rockwell"/>
              </a:rPr>
              <a:t>Over 5 years this is the equivalent of 1 school year missing from education</a:t>
            </a:r>
            <a:endParaRPr sz="1600" dirty="0">
              <a:solidFill>
                <a:schemeClr val="dk1"/>
              </a:solidFill>
              <a:latin typeface="Rockwell"/>
              <a:ea typeface="Rockwell"/>
              <a:cs typeface="Rockwell"/>
              <a:sym typeface="Rockwell"/>
            </a:endParaRPr>
          </a:p>
          <a:p>
            <a:pPr marL="0" lvl="0" indent="0" algn="ctr" rtl="0">
              <a:lnSpc>
                <a:spcPct val="90000"/>
              </a:lnSpc>
              <a:spcBef>
                <a:spcPts val="1200"/>
              </a:spcBef>
              <a:spcAft>
                <a:spcPts val="0"/>
              </a:spcAft>
              <a:buSzPts val="1700"/>
              <a:buNone/>
            </a:pPr>
            <a:r>
              <a:rPr lang="en-GB" sz="1600" b="1" u="sng" dirty="0">
                <a:solidFill>
                  <a:schemeClr val="dk1"/>
                </a:solidFill>
                <a:latin typeface="Rockwell"/>
                <a:ea typeface="Rockwell"/>
                <a:cs typeface="Rockwell"/>
                <a:sym typeface="Rockwell"/>
              </a:rPr>
              <a:t>We aim to achieve 100% attendance wherever possible</a:t>
            </a:r>
            <a:r>
              <a:rPr lang="en-GB" sz="1600" b="1" dirty="0">
                <a:solidFill>
                  <a:schemeClr val="dk1"/>
                </a:solidFill>
                <a:latin typeface="Rockwell"/>
                <a:ea typeface="Rockwell"/>
                <a:cs typeface="Rockwell"/>
                <a:sym typeface="Rockwell"/>
              </a:rPr>
              <a:t>. </a:t>
            </a:r>
            <a:endParaRPr sz="1600" b="1" dirty="0">
              <a:solidFill>
                <a:schemeClr val="dk1"/>
              </a:solidFill>
              <a:latin typeface="Rockwell"/>
              <a:ea typeface="Rockwell"/>
              <a:cs typeface="Rockwell"/>
              <a:sym typeface="Rockwell"/>
            </a:endParaRPr>
          </a:p>
          <a:p>
            <a:pPr marL="0" lvl="0" indent="0" algn="ctr" rtl="0">
              <a:lnSpc>
                <a:spcPct val="90000"/>
              </a:lnSpc>
              <a:spcBef>
                <a:spcPts val="1200"/>
              </a:spcBef>
              <a:spcAft>
                <a:spcPts val="0"/>
              </a:spcAft>
              <a:buSzPts val="1700"/>
              <a:buNone/>
            </a:pPr>
            <a:endParaRPr sz="1050" b="1" dirty="0">
              <a:solidFill>
                <a:schemeClr val="dk1"/>
              </a:solidFill>
              <a:latin typeface="Rockwell"/>
              <a:ea typeface="Rockwell"/>
              <a:cs typeface="Rockwell"/>
              <a:sym typeface="Rockwell"/>
            </a:endParaRPr>
          </a:p>
          <a:p>
            <a:pPr marL="0" lvl="0" indent="0" algn="ctr" rtl="0">
              <a:lnSpc>
                <a:spcPct val="90000"/>
              </a:lnSpc>
              <a:spcBef>
                <a:spcPts val="0"/>
              </a:spcBef>
              <a:spcAft>
                <a:spcPts val="0"/>
              </a:spcAft>
              <a:buSzPts val="1360"/>
              <a:buNone/>
            </a:pPr>
            <a:r>
              <a:rPr lang="en-GB" sz="1600" b="1" dirty="0">
                <a:solidFill>
                  <a:schemeClr val="dk1"/>
                </a:solidFill>
                <a:latin typeface="Rockwell"/>
                <a:ea typeface="Rockwell"/>
                <a:cs typeface="Rockwell"/>
                <a:sym typeface="Rockwell"/>
              </a:rPr>
              <a:t>School gates are open from 8.30am-8.45am and if students arrive after this time they will be marked late. Punctuality is important as it reflects the reality of working life and the expectations that employers will have.</a:t>
            </a:r>
            <a:endParaRPr sz="1600" b="1" dirty="0">
              <a:solidFill>
                <a:schemeClr val="dk1"/>
              </a:solidFill>
              <a:latin typeface="Rockwell"/>
              <a:ea typeface="Rockwell"/>
              <a:cs typeface="Rockwell"/>
              <a:sym typeface="Rockwell"/>
            </a:endParaRPr>
          </a:p>
          <a:p>
            <a:pPr marL="0" lvl="0" indent="0" algn="ctr" rtl="0">
              <a:lnSpc>
                <a:spcPct val="90000"/>
              </a:lnSpc>
              <a:spcBef>
                <a:spcPts val="0"/>
              </a:spcBef>
              <a:spcAft>
                <a:spcPts val="0"/>
              </a:spcAft>
              <a:buClr>
                <a:schemeClr val="dk1"/>
              </a:buClr>
              <a:buSzPts val="1360"/>
              <a:buFont typeface="Arial"/>
              <a:buNone/>
            </a:pPr>
            <a:endParaRPr sz="1700" dirty="0">
              <a:solidFill>
                <a:schemeClr val="dk1"/>
              </a:solidFill>
              <a:latin typeface="Rockwell"/>
              <a:ea typeface="Rockwell"/>
              <a:cs typeface="Rockwell"/>
              <a:sym typeface="Rockwell"/>
            </a:endParaRPr>
          </a:p>
          <a:p>
            <a:pPr marL="0" lvl="0" indent="0" algn="l" rtl="0">
              <a:lnSpc>
                <a:spcPct val="90000"/>
              </a:lnSpc>
              <a:spcBef>
                <a:spcPts val="1200"/>
              </a:spcBef>
              <a:spcAft>
                <a:spcPts val="0"/>
              </a:spcAft>
              <a:buClr>
                <a:schemeClr val="dk1"/>
              </a:buClr>
              <a:buSzPts val="1100"/>
              <a:buFont typeface="Arial"/>
              <a:buNone/>
            </a:pPr>
            <a:r>
              <a:rPr lang="en-GB" sz="1600" b="1" u="sng" dirty="0">
                <a:solidFill>
                  <a:schemeClr val="dk1"/>
                </a:solidFill>
                <a:latin typeface="Rockwell"/>
                <a:ea typeface="Rockwell"/>
                <a:cs typeface="Rockwell"/>
                <a:sym typeface="Rockwell"/>
              </a:rPr>
              <a:t>How can parents / carers help?</a:t>
            </a:r>
            <a:endParaRPr sz="1600" b="1" u="sng" dirty="0">
              <a:solidFill>
                <a:schemeClr val="dk1"/>
              </a:solidFill>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1700"/>
              <a:buChar char="•"/>
            </a:pPr>
            <a:r>
              <a:rPr lang="en-GB" sz="1600" dirty="0">
                <a:solidFill>
                  <a:schemeClr val="dk1"/>
                </a:solidFill>
                <a:latin typeface="Rockwell"/>
                <a:ea typeface="Rockwell"/>
                <a:cs typeface="Rockwell"/>
                <a:sym typeface="Rockwell"/>
              </a:rPr>
              <a:t>Genuine illness cannot be helped but please keep the school informed by reporting illness using </a:t>
            </a:r>
            <a:r>
              <a:rPr lang="en-GB" sz="1600" dirty="0" err="1">
                <a:solidFill>
                  <a:schemeClr val="dk1"/>
                </a:solidFill>
                <a:latin typeface="Rockwell"/>
                <a:ea typeface="Rockwell"/>
                <a:cs typeface="Rockwell"/>
                <a:sym typeface="Rockwell"/>
              </a:rPr>
              <a:t>edulink</a:t>
            </a:r>
            <a:r>
              <a:rPr lang="en-GB" sz="1600" dirty="0">
                <a:solidFill>
                  <a:schemeClr val="dk1"/>
                </a:solidFill>
                <a:latin typeface="Rockwell"/>
                <a:ea typeface="Rockwell"/>
                <a:cs typeface="Rockwell"/>
                <a:sym typeface="Rockwell"/>
              </a:rPr>
              <a:t> or the following phone number: </a:t>
            </a:r>
            <a:r>
              <a:rPr lang="en-GB" sz="1600" b="1" dirty="0">
                <a:solidFill>
                  <a:schemeClr val="dk1"/>
                </a:solidFill>
                <a:highlight>
                  <a:schemeClr val="lt1"/>
                </a:highlight>
                <a:latin typeface="Rockwell"/>
                <a:ea typeface="Rockwell"/>
                <a:cs typeface="Rockwell"/>
                <a:sym typeface="Rockwell"/>
              </a:rPr>
              <a:t>01788 532831 </a:t>
            </a:r>
            <a:endParaRPr sz="1600" dirty="0">
              <a:solidFill>
                <a:schemeClr val="dk1"/>
              </a:solidFill>
              <a:highlight>
                <a:schemeClr val="lt1"/>
              </a:highlight>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1700"/>
              <a:buFont typeface="Rockwell"/>
              <a:buChar char="•"/>
            </a:pPr>
            <a:r>
              <a:rPr lang="en-GB" sz="1600" dirty="0">
                <a:solidFill>
                  <a:schemeClr val="dk1"/>
                </a:solidFill>
                <a:highlight>
                  <a:schemeClr val="lt1"/>
                </a:highlight>
                <a:latin typeface="Rockwell"/>
                <a:ea typeface="Rockwell"/>
                <a:cs typeface="Rockwell"/>
                <a:sym typeface="Rockwell"/>
              </a:rPr>
              <a:t>Support our message that attendance at school is crucial if potential is to be fulfilled.</a:t>
            </a:r>
            <a:endParaRPr sz="1600" dirty="0">
              <a:solidFill>
                <a:schemeClr val="dk1"/>
              </a:solidFill>
              <a:highlight>
                <a:schemeClr val="lt1"/>
              </a:highlight>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1700"/>
              <a:buFont typeface="Rockwell"/>
              <a:buChar char="•"/>
            </a:pPr>
            <a:r>
              <a:rPr lang="en-GB" sz="1600" dirty="0">
                <a:solidFill>
                  <a:schemeClr val="dk1"/>
                </a:solidFill>
                <a:highlight>
                  <a:schemeClr val="lt1"/>
                </a:highlight>
                <a:latin typeface="Rockwell"/>
                <a:ea typeface="Rockwell"/>
                <a:cs typeface="Rockwell"/>
                <a:sym typeface="Rockwell"/>
              </a:rPr>
              <a:t>Sometimes students are ‘ill’ when there are other reasons for not wanting to go to school - as parents you will likely get a feeling for when this might be the case. </a:t>
            </a:r>
            <a:endParaRPr sz="1600" dirty="0">
              <a:solidFill>
                <a:schemeClr val="dk1"/>
              </a:solidFill>
              <a:highlight>
                <a:schemeClr val="lt1"/>
              </a:highlight>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1700"/>
              <a:buFont typeface="Rockwell"/>
              <a:buChar char="•"/>
            </a:pPr>
            <a:r>
              <a:rPr lang="en-GB" sz="1600" dirty="0">
                <a:solidFill>
                  <a:schemeClr val="dk1"/>
                </a:solidFill>
                <a:highlight>
                  <a:schemeClr val="lt1"/>
                </a:highlight>
                <a:latin typeface="Rockwell"/>
                <a:ea typeface="Rockwell"/>
                <a:cs typeface="Rockwell"/>
                <a:sym typeface="Rockwell"/>
              </a:rPr>
              <a:t>Communicate with us if you have any concerns about school avoidance. </a:t>
            </a:r>
            <a:endParaRPr sz="1400" dirty="0">
              <a:solidFill>
                <a:schemeClr val="dk1"/>
              </a:solidFill>
              <a:latin typeface="Rockwell"/>
              <a:ea typeface="Rockwell"/>
              <a:cs typeface="Rockwell"/>
              <a:sym typeface="Rockwell"/>
            </a:endParaRPr>
          </a:p>
        </p:txBody>
      </p:sp>
      <p:sp>
        <p:nvSpPr>
          <p:cNvPr id="148" name="Google Shape;148;g2570127b748_0_392"/>
          <p:cNvSpPr txBox="1">
            <a:spLocks noGrp="1"/>
          </p:cNvSpPr>
          <p:nvPr>
            <p:ph type="title"/>
          </p:nvPr>
        </p:nvSpPr>
        <p:spPr>
          <a:xfrm>
            <a:off x="-136479" y="250152"/>
            <a:ext cx="9144000" cy="312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800"/>
              <a:buFont typeface="Rockwell"/>
              <a:buNone/>
            </a:pPr>
            <a:r>
              <a:rPr lang="en-GB" sz="4000" dirty="0">
                <a:latin typeface="Rockwell"/>
                <a:ea typeface="Rockwell"/>
                <a:cs typeface="Rockwell"/>
                <a:sym typeface="Rockwell"/>
              </a:rPr>
              <a:t>Attendance and Punctuality</a:t>
            </a:r>
            <a:endParaRPr sz="4000" dirty="0">
              <a:latin typeface="Rockwell"/>
              <a:ea typeface="Rockwell"/>
              <a:cs typeface="Rockwell"/>
              <a:sym typeface="Rockwell"/>
            </a:endParaRPr>
          </a:p>
        </p:txBody>
      </p:sp>
      <p:pic>
        <p:nvPicPr>
          <p:cNvPr id="149" name="Google Shape;149;g2570127b748_0_392" descr="L:\English\3. Key Stage 5 2014-2015\English Literature AS - War\ashlawn logo.jpg"/>
          <p:cNvPicPr preferRelativeResize="0"/>
          <p:nvPr/>
        </p:nvPicPr>
        <p:blipFill rotWithShape="1">
          <a:blip r:embed="rId3">
            <a:alphaModFix/>
          </a:blip>
          <a:srcRect/>
          <a:stretch/>
        </p:blipFill>
        <p:spPr>
          <a:xfrm>
            <a:off x="8284447" y="5974564"/>
            <a:ext cx="723074" cy="7545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570127b748_0_398"/>
          <p:cNvSpPr txBox="1">
            <a:spLocks noGrp="1"/>
          </p:cNvSpPr>
          <p:nvPr>
            <p:ph type="subTitle" idx="1"/>
          </p:nvPr>
        </p:nvSpPr>
        <p:spPr>
          <a:xfrm>
            <a:off x="90625" y="888233"/>
            <a:ext cx="8520600" cy="1056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200"/>
              </a:spcBef>
              <a:spcAft>
                <a:spcPts val="0"/>
              </a:spcAft>
              <a:buSzPts val="1530"/>
              <a:buNone/>
            </a:pPr>
            <a:r>
              <a:rPr lang="en-GB" sz="1800" dirty="0">
                <a:solidFill>
                  <a:schemeClr val="dk1"/>
                </a:solidFill>
                <a:latin typeface="Rockwell"/>
                <a:ea typeface="Rockwell"/>
                <a:cs typeface="Rockwell"/>
                <a:sym typeface="Rockwell"/>
              </a:rPr>
              <a:t>All homework will be set on Edulink which is an app that can be downloaded by parents/carers in order to receive notifications regarding the work being set. </a:t>
            </a:r>
            <a:endParaRPr sz="1800" dirty="0">
              <a:solidFill>
                <a:schemeClr val="dk1"/>
              </a:solidFill>
              <a:latin typeface="Rockwell"/>
              <a:ea typeface="Rockwell"/>
              <a:cs typeface="Rockwell"/>
              <a:sym typeface="Rockwell"/>
            </a:endParaRPr>
          </a:p>
          <a:p>
            <a:pPr marL="0" lvl="0" indent="0" algn="ctr" rtl="0">
              <a:lnSpc>
                <a:spcPct val="90000"/>
              </a:lnSpc>
              <a:spcBef>
                <a:spcPts val="1200"/>
              </a:spcBef>
              <a:spcAft>
                <a:spcPts val="0"/>
              </a:spcAft>
              <a:buSzPts val="1530"/>
              <a:buNone/>
            </a:pPr>
            <a:endParaRPr sz="1800" dirty="0">
              <a:solidFill>
                <a:schemeClr val="dk1"/>
              </a:solidFill>
              <a:latin typeface="Rockwell"/>
              <a:ea typeface="Rockwell"/>
              <a:cs typeface="Rockwell"/>
              <a:sym typeface="Rockwell"/>
            </a:endParaRPr>
          </a:p>
          <a:p>
            <a:pPr marL="0" lvl="0" indent="0" algn="ctr" rtl="0">
              <a:lnSpc>
                <a:spcPct val="90000"/>
              </a:lnSpc>
              <a:spcBef>
                <a:spcPts val="1200"/>
              </a:spcBef>
              <a:spcAft>
                <a:spcPts val="0"/>
              </a:spcAft>
              <a:buSzPts val="1530"/>
              <a:buNone/>
            </a:pPr>
            <a:r>
              <a:rPr lang="en-GB" sz="1800" u="sng" dirty="0">
                <a:solidFill>
                  <a:schemeClr val="hlink"/>
                </a:solidFill>
                <a:latin typeface="Rockwell"/>
                <a:ea typeface="Rockwell"/>
                <a:cs typeface="Rockwell"/>
                <a:sym typeface="Rockwell"/>
                <a:hlinkClick r:id="rId3"/>
              </a:rPr>
              <a:t>New Home Learning Policy for 2023 </a:t>
            </a:r>
            <a:endParaRPr sz="1800" dirty="0">
              <a:solidFill>
                <a:schemeClr val="dk1"/>
              </a:solidFill>
              <a:latin typeface="Rockwell"/>
              <a:ea typeface="Rockwell"/>
              <a:cs typeface="Rockwell"/>
              <a:sym typeface="Rockwell"/>
            </a:endParaRPr>
          </a:p>
          <a:p>
            <a:pPr marL="0" lvl="0" indent="0" algn="l" rtl="0">
              <a:lnSpc>
                <a:spcPct val="90000"/>
              </a:lnSpc>
              <a:spcBef>
                <a:spcPts val="1200"/>
              </a:spcBef>
              <a:spcAft>
                <a:spcPts val="0"/>
              </a:spcAft>
              <a:buClr>
                <a:schemeClr val="dk1"/>
              </a:buClr>
              <a:buSzPts val="1100"/>
              <a:buFont typeface="Arial"/>
              <a:buNone/>
            </a:pPr>
            <a:r>
              <a:rPr lang="en-GB" sz="1800" b="1" u="sng" dirty="0" smtClean="0">
                <a:solidFill>
                  <a:schemeClr val="dk1"/>
                </a:solidFill>
                <a:latin typeface="Rockwell"/>
                <a:ea typeface="Rockwell"/>
                <a:cs typeface="Rockwell"/>
                <a:sym typeface="Rockwell"/>
              </a:rPr>
              <a:t>How </a:t>
            </a:r>
            <a:r>
              <a:rPr lang="en-GB" sz="1800" b="1" u="sng" dirty="0">
                <a:solidFill>
                  <a:schemeClr val="dk1"/>
                </a:solidFill>
                <a:latin typeface="Rockwell"/>
                <a:ea typeface="Rockwell"/>
                <a:cs typeface="Rockwell"/>
                <a:sym typeface="Rockwell"/>
              </a:rPr>
              <a:t>can parents / carers help?</a:t>
            </a:r>
            <a:endParaRPr sz="1800" b="1" u="sng" dirty="0">
              <a:solidFill>
                <a:schemeClr val="dk1"/>
              </a:solidFill>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1800"/>
              <a:buFont typeface="Rockwell"/>
              <a:buChar char="•"/>
            </a:pPr>
            <a:r>
              <a:rPr lang="en-GB" sz="1800" dirty="0">
                <a:solidFill>
                  <a:schemeClr val="dk1"/>
                </a:solidFill>
                <a:latin typeface="Rockwell"/>
                <a:ea typeface="Rockwell"/>
                <a:cs typeface="Rockwell"/>
                <a:sym typeface="Rockwell"/>
              </a:rPr>
              <a:t>Check Edulink regularly to see what homework has been set.</a:t>
            </a:r>
            <a:endParaRPr sz="1800" dirty="0">
              <a:solidFill>
                <a:schemeClr val="dk1"/>
              </a:solidFill>
              <a:highlight>
                <a:schemeClr val="lt1"/>
              </a:highlight>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1800"/>
              <a:buFont typeface="Rockwell"/>
              <a:buChar char="•"/>
            </a:pPr>
            <a:r>
              <a:rPr lang="en-GB" sz="1800" dirty="0">
                <a:solidFill>
                  <a:schemeClr val="dk1"/>
                </a:solidFill>
                <a:highlight>
                  <a:schemeClr val="lt1"/>
                </a:highlight>
                <a:latin typeface="Rockwell"/>
                <a:ea typeface="Rockwell"/>
                <a:cs typeface="Rockwell"/>
                <a:sym typeface="Rockwell"/>
              </a:rPr>
              <a:t>Support students with home learning activities.</a:t>
            </a:r>
            <a:endParaRPr sz="1800" dirty="0">
              <a:solidFill>
                <a:schemeClr val="dk1"/>
              </a:solidFill>
              <a:highlight>
                <a:schemeClr val="lt1"/>
              </a:highlight>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1800"/>
              <a:buFont typeface="Rockwell"/>
              <a:buChar char="•"/>
            </a:pPr>
            <a:r>
              <a:rPr lang="en-GB" sz="1800" dirty="0">
                <a:solidFill>
                  <a:schemeClr val="dk1"/>
                </a:solidFill>
                <a:highlight>
                  <a:schemeClr val="lt1"/>
                </a:highlight>
                <a:latin typeface="Rockwell"/>
                <a:ea typeface="Rockwell"/>
                <a:cs typeface="Rockwell"/>
                <a:sym typeface="Rockwell"/>
              </a:rPr>
              <a:t>Use home learning as an opportunity to discuss wider learning and explore other interests and issues raised. .</a:t>
            </a:r>
            <a:endParaRPr sz="1800" dirty="0">
              <a:solidFill>
                <a:schemeClr val="dk1"/>
              </a:solidFill>
              <a:highlight>
                <a:schemeClr val="lt1"/>
              </a:highlight>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1800"/>
              <a:buFont typeface="Rockwell"/>
              <a:buChar char="•"/>
            </a:pPr>
            <a:r>
              <a:rPr lang="en-GB" sz="1800" dirty="0">
                <a:solidFill>
                  <a:schemeClr val="dk1"/>
                </a:solidFill>
                <a:highlight>
                  <a:schemeClr val="lt1"/>
                </a:highlight>
                <a:latin typeface="Rockwell"/>
                <a:ea typeface="Rockwell"/>
                <a:cs typeface="Rockwell"/>
                <a:sym typeface="Rockwell"/>
              </a:rPr>
              <a:t>Contact subject teachers using Edulink if you have any queries or concerns regarding home learning activities.</a:t>
            </a:r>
            <a:endParaRPr sz="1800" dirty="0">
              <a:solidFill>
                <a:schemeClr val="dk1"/>
              </a:solidFill>
              <a:latin typeface="Rockwell"/>
              <a:ea typeface="Rockwell"/>
              <a:cs typeface="Rockwell"/>
              <a:sym typeface="Rockwell"/>
            </a:endParaRPr>
          </a:p>
        </p:txBody>
      </p:sp>
      <p:sp>
        <p:nvSpPr>
          <p:cNvPr id="155" name="Google Shape;155;g2570127b748_0_398"/>
          <p:cNvSpPr txBox="1"/>
          <p:nvPr/>
        </p:nvSpPr>
        <p:spPr>
          <a:xfrm>
            <a:off x="553452" y="333389"/>
            <a:ext cx="7772400" cy="312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800"/>
              <a:buFont typeface="Rockwell"/>
              <a:buNone/>
            </a:pPr>
            <a:r>
              <a:rPr lang="en-GB" sz="4000" b="0" i="0" u="none" strike="noStrike" cap="none" dirty="0">
                <a:solidFill>
                  <a:schemeClr val="dk1"/>
                </a:solidFill>
                <a:latin typeface="Rockwell"/>
                <a:ea typeface="Rockwell"/>
                <a:cs typeface="Rockwell"/>
                <a:sym typeface="Rockwell"/>
              </a:rPr>
              <a:t>Home Learning Activities</a:t>
            </a:r>
            <a:endParaRPr sz="4000" b="0" i="0" u="none" strike="noStrike" cap="none" dirty="0">
              <a:solidFill>
                <a:schemeClr val="dk1"/>
              </a:solidFill>
              <a:latin typeface="Rockwell"/>
              <a:ea typeface="Rockwell"/>
              <a:cs typeface="Rockwell"/>
              <a:sym typeface="Rockwe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570127b748_0_405"/>
          <p:cNvSpPr txBox="1">
            <a:spLocks noGrp="1"/>
          </p:cNvSpPr>
          <p:nvPr>
            <p:ph type="ctrTitle"/>
          </p:nvPr>
        </p:nvSpPr>
        <p:spPr>
          <a:xfrm>
            <a:off x="311700" y="-6"/>
            <a:ext cx="8520600" cy="747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34615"/>
              <a:buNone/>
            </a:pPr>
            <a:r>
              <a:rPr lang="en-GB">
                <a:latin typeface="Rockwell"/>
                <a:ea typeface="Rockwell"/>
                <a:cs typeface="Rockwell"/>
                <a:sym typeface="Rockwell"/>
              </a:rPr>
              <a:t>Google Classroom</a:t>
            </a:r>
            <a:endParaRPr>
              <a:latin typeface="Rockwell"/>
              <a:ea typeface="Rockwell"/>
              <a:cs typeface="Rockwell"/>
              <a:sym typeface="Rockwell"/>
            </a:endParaRPr>
          </a:p>
        </p:txBody>
      </p:sp>
      <p:sp>
        <p:nvSpPr>
          <p:cNvPr id="161" name="Google Shape;161;g2570127b748_0_405"/>
          <p:cNvSpPr txBox="1"/>
          <p:nvPr/>
        </p:nvSpPr>
        <p:spPr>
          <a:xfrm>
            <a:off x="307050" y="875400"/>
            <a:ext cx="8529900" cy="2539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GB" sz="1700" b="0" i="0" u="none" strike="noStrike" cap="none">
                <a:solidFill>
                  <a:schemeClr val="dk1"/>
                </a:solidFill>
                <a:highlight>
                  <a:schemeClr val="lt1"/>
                </a:highlight>
                <a:latin typeface="Rockwell"/>
                <a:ea typeface="Rockwell"/>
                <a:cs typeface="Rockwell"/>
                <a:sym typeface="Rockwell"/>
              </a:rPr>
              <a:t>Each teacher will have a Google Classroom set up for all of their classes. Students are automatically added to classrooms but if an additional classroom is created they will be given a code to join. </a:t>
            </a:r>
            <a:endParaRPr sz="1700" b="0" i="0" u="none" strike="noStrike" cap="none">
              <a:solidFill>
                <a:schemeClr val="dk1"/>
              </a:solidFill>
              <a:highlight>
                <a:schemeClr val="lt1"/>
              </a:highlight>
              <a:latin typeface="Rockwell"/>
              <a:ea typeface="Rockwell"/>
              <a:cs typeface="Rockwell"/>
              <a:sym typeface="Rockwell"/>
            </a:endParaRPr>
          </a:p>
          <a:p>
            <a:pPr marL="0" marR="0" lvl="0" indent="0" algn="l" rtl="0">
              <a:lnSpc>
                <a:spcPct val="100000"/>
              </a:lnSpc>
              <a:spcBef>
                <a:spcPts val="0"/>
              </a:spcBef>
              <a:spcAft>
                <a:spcPts val="0"/>
              </a:spcAft>
              <a:buClr>
                <a:schemeClr val="dk1"/>
              </a:buClr>
              <a:buSzPts val="1400"/>
              <a:buFont typeface="Arial"/>
              <a:buNone/>
            </a:pPr>
            <a:endParaRPr sz="1700" b="0" i="0" u="none" strike="noStrike" cap="none">
              <a:solidFill>
                <a:schemeClr val="dk1"/>
              </a:solidFill>
              <a:highlight>
                <a:schemeClr val="lt1"/>
              </a:highlight>
              <a:latin typeface="Rockwell"/>
              <a:ea typeface="Rockwell"/>
              <a:cs typeface="Rockwell"/>
              <a:sym typeface="Rockwell"/>
            </a:endParaRPr>
          </a:p>
          <a:p>
            <a:pPr marL="0" marR="0" lvl="0" indent="0" algn="l" rtl="0">
              <a:lnSpc>
                <a:spcPct val="100000"/>
              </a:lnSpc>
              <a:spcBef>
                <a:spcPts val="0"/>
              </a:spcBef>
              <a:spcAft>
                <a:spcPts val="0"/>
              </a:spcAft>
              <a:buClr>
                <a:schemeClr val="dk1"/>
              </a:buClr>
              <a:buSzPts val="1400"/>
              <a:buFont typeface="Arial"/>
              <a:buNone/>
            </a:pPr>
            <a:r>
              <a:rPr lang="en-GB" sz="1700" b="0" i="0" u="none" strike="noStrike" cap="none">
                <a:solidFill>
                  <a:schemeClr val="dk1"/>
                </a:solidFill>
                <a:highlight>
                  <a:schemeClr val="lt1"/>
                </a:highlight>
                <a:latin typeface="Rockwell"/>
                <a:ea typeface="Rockwell"/>
                <a:cs typeface="Rockwell"/>
                <a:sym typeface="Rockwell"/>
              </a:rPr>
              <a:t>Google classroom is used to post homework tasks as well as for sharing key learning resources. </a:t>
            </a:r>
            <a:endParaRPr sz="1700" b="0" i="0" u="none" strike="noStrike" cap="none">
              <a:solidFill>
                <a:schemeClr val="dk1"/>
              </a:solidFill>
              <a:highlight>
                <a:schemeClr val="lt1"/>
              </a:highlight>
              <a:latin typeface="Rockwell"/>
              <a:ea typeface="Rockwell"/>
              <a:cs typeface="Rockwell"/>
              <a:sym typeface="Rockwell"/>
            </a:endParaRPr>
          </a:p>
          <a:p>
            <a:pPr marL="0" marR="0" lvl="0" indent="0" algn="l" rtl="0">
              <a:lnSpc>
                <a:spcPct val="100000"/>
              </a:lnSpc>
              <a:spcBef>
                <a:spcPts val="0"/>
              </a:spcBef>
              <a:spcAft>
                <a:spcPts val="0"/>
              </a:spcAft>
              <a:buClr>
                <a:schemeClr val="dk1"/>
              </a:buClr>
              <a:buSzPts val="1400"/>
              <a:buFont typeface="Arial"/>
              <a:buNone/>
            </a:pPr>
            <a:endParaRPr sz="1700" b="0" i="0" u="none" strike="noStrike" cap="none">
              <a:solidFill>
                <a:schemeClr val="dk1"/>
              </a:solidFill>
              <a:highlight>
                <a:schemeClr val="lt1"/>
              </a:highlight>
              <a:latin typeface="Rockwell"/>
              <a:ea typeface="Rockwell"/>
              <a:cs typeface="Rockwell"/>
              <a:sym typeface="Rockwell"/>
            </a:endParaRPr>
          </a:p>
          <a:p>
            <a:pPr marL="0" marR="0" lvl="0" indent="0" algn="l" rtl="0">
              <a:lnSpc>
                <a:spcPct val="100000"/>
              </a:lnSpc>
              <a:spcBef>
                <a:spcPts val="0"/>
              </a:spcBef>
              <a:spcAft>
                <a:spcPts val="0"/>
              </a:spcAft>
              <a:buClr>
                <a:schemeClr val="dk1"/>
              </a:buClr>
              <a:buSzPts val="1400"/>
              <a:buFont typeface="Arial"/>
              <a:buNone/>
            </a:pPr>
            <a:r>
              <a:rPr lang="en-GB" sz="1700" b="0" i="0" u="none" strike="noStrike" cap="none">
                <a:solidFill>
                  <a:schemeClr val="dk1"/>
                </a:solidFill>
                <a:highlight>
                  <a:schemeClr val="lt1"/>
                </a:highlight>
                <a:latin typeface="Rockwell"/>
                <a:ea typeface="Rockwell"/>
                <a:cs typeface="Rockwell"/>
                <a:sym typeface="Rockwell"/>
              </a:rPr>
              <a:t>Students can access the classroom to see their homework tasks and they can also send messages to subject teachers using this platform.</a:t>
            </a:r>
            <a:endParaRPr sz="1700" b="0" i="0" u="none" strike="noStrike" cap="none">
              <a:solidFill>
                <a:schemeClr val="dk1"/>
              </a:solidFill>
              <a:highlight>
                <a:schemeClr val="lt1"/>
              </a:highlight>
              <a:latin typeface="Rockwell"/>
              <a:ea typeface="Rockwell"/>
              <a:cs typeface="Rockwell"/>
              <a:sym typeface="Rockwell"/>
            </a:endParaRPr>
          </a:p>
        </p:txBody>
      </p:sp>
      <p:pic>
        <p:nvPicPr>
          <p:cNvPr id="162" name="Google Shape;162;g2570127b748_0_405"/>
          <p:cNvPicPr preferRelativeResize="0"/>
          <p:nvPr/>
        </p:nvPicPr>
        <p:blipFill rotWithShape="1">
          <a:blip r:embed="rId3">
            <a:alphaModFix/>
          </a:blip>
          <a:srcRect t="9623" r="2371" b="32786"/>
          <a:stretch/>
        </p:blipFill>
        <p:spPr>
          <a:xfrm>
            <a:off x="3083350" y="3837625"/>
            <a:ext cx="5753599" cy="2240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570127b748_0_412"/>
          <p:cNvSpPr txBox="1">
            <a:spLocks noGrp="1"/>
          </p:cNvSpPr>
          <p:nvPr>
            <p:ph type="subTitle" idx="1"/>
          </p:nvPr>
        </p:nvSpPr>
        <p:spPr>
          <a:xfrm>
            <a:off x="370250" y="947254"/>
            <a:ext cx="8520600" cy="1056900"/>
          </a:xfrm>
          <a:prstGeom prst="rect">
            <a:avLst/>
          </a:prstGeom>
          <a:noFill/>
          <a:ln>
            <a:noFill/>
          </a:ln>
        </p:spPr>
        <p:txBody>
          <a:bodyPr spcFirstLastPara="1" wrap="square" lIns="91425" tIns="45700" rIns="91425" bIns="45700" anchor="t" anchorCtr="0">
            <a:noAutofit/>
          </a:bodyPr>
          <a:lstStyle/>
          <a:p>
            <a:pPr marL="457200" lvl="0" indent="0" algn="ctr" rtl="0">
              <a:lnSpc>
                <a:spcPct val="110000"/>
              </a:lnSpc>
              <a:spcBef>
                <a:spcPts val="0"/>
              </a:spcBef>
              <a:spcAft>
                <a:spcPts val="0"/>
              </a:spcAft>
              <a:buSzPts val="1530"/>
              <a:buNone/>
            </a:pPr>
            <a:r>
              <a:rPr lang="en-GB" sz="1600" dirty="0">
                <a:solidFill>
                  <a:schemeClr val="dk1"/>
                </a:solidFill>
                <a:latin typeface="Rockwell"/>
                <a:ea typeface="Rockwell"/>
                <a:cs typeface="Rockwell"/>
                <a:sym typeface="Rockwell"/>
              </a:rPr>
              <a:t>Ashlawn is a cashless school and we accept payments online for items such a dinner money, school trips and School Fund donations using a secure website called </a:t>
            </a:r>
            <a:r>
              <a:rPr lang="en-GB" sz="1600" u="sng" dirty="0">
                <a:solidFill>
                  <a:schemeClr val="dk1"/>
                </a:solidFill>
                <a:latin typeface="Rockwell"/>
                <a:ea typeface="Rockwell"/>
                <a:cs typeface="Rockwell"/>
                <a:sym typeface="Rockwe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Parent Pay</a:t>
            </a:r>
            <a:r>
              <a:rPr lang="en-GB" sz="1600" dirty="0">
                <a:solidFill>
                  <a:schemeClr val="dk1"/>
                </a:solidFill>
                <a:latin typeface="Rockwell"/>
                <a:ea typeface="Rockwell"/>
                <a:cs typeface="Rockwell"/>
                <a:sym typeface="Rockwell"/>
              </a:rPr>
              <a:t>. </a:t>
            </a:r>
            <a:endParaRPr sz="1600" dirty="0">
              <a:solidFill>
                <a:schemeClr val="dk1"/>
              </a:solidFill>
              <a:latin typeface="Rockwell"/>
              <a:ea typeface="Rockwell"/>
              <a:cs typeface="Rockwell"/>
              <a:sym typeface="Rockwell"/>
            </a:endParaRPr>
          </a:p>
          <a:p>
            <a:pPr marL="0" lvl="0" indent="0" algn="l" rtl="0">
              <a:lnSpc>
                <a:spcPct val="90000"/>
              </a:lnSpc>
              <a:spcBef>
                <a:spcPts val="1200"/>
              </a:spcBef>
              <a:spcAft>
                <a:spcPts val="0"/>
              </a:spcAft>
              <a:buSzPts val="1530"/>
              <a:buNone/>
            </a:pPr>
            <a:r>
              <a:rPr lang="en-GB" sz="1600" b="1" u="sng" dirty="0" smtClean="0">
                <a:solidFill>
                  <a:schemeClr val="dk1"/>
                </a:solidFill>
                <a:latin typeface="Rockwell"/>
                <a:ea typeface="Rockwell"/>
                <a:cs typeface="Rockwell"/>
                <a:sym typeface="Rockwell"/>
              </a:rPr>
              <a:t>How </a:t>
            </a:r>
            <a:r>
              <a:rPr lang="en-GB" sz="1600" b="1" u="sng" dirty="0">
                <a:solidFill>
                  <a:schemeClr val="dk1"/>
                </a:solidFill>
                <a:latin typeface="Rockwell"/>
                <a:ea typeface="Rockwell"/>
                <a:cs typeface="Rockwell"/>
                <a:sym typeface="Rockwell"/>
              </a:rPr>
              <a:t>can parents / carers help?</a:t>
            </a:r>
            <a:endParaRPr sz="1600" b="1" u="sng" dirty="0">
              <a:solidFill>
                <a:schemeClr val="dk1"/>
              </a:solidFill>
              <a:latin typeface="Rockwell"/>
              <a:ea typeface="Rockwell"/>
              <a:cs typeface="Rockwell"/>
              <a:sym typeface="Rockwell"/>
            </a:endParaRPr>
          </a:p>
          <a:p>
            <a:pPr marL="182880" lvl="0" indent="-176530" algn="l" rtl="0">
              <a:lnSpc>
                <a:spcPct val="90000"/>
              </a:lnSpc>
              <a:spcBef>
                <a:spcPts val="1200"/>
              </a:spcBef>
              <a:spcAft>
                <a:spcPts val="0"/>
              </a:spcAft>
              <a:buClr>
                <a:schemeClr val="dk1"/>
              </a:buClr>
              <a:buSzPts val="1600"/>
              <a:buFont typeface="Rockwell"/>
              <a:buChar char="•"/>
            </a:pPr>
            <a:r>
              <a:rPr lang="en-GB" sz="1600" dirty="0">
                <a:solidFill>
                  <a:schemeClr val="dk1"/>
                </a:solidFill>
                <a:latin typeface="Rockwell"/>
                <a:ea typeface="Rockwell"/>
                <a:cs typeface="Rockwell"/>
                <a:sym typeface="Rockwell"/>
              </a:rPr>
              <a:t>Complete the Ashlawn School registration form to gain access to Parent Pay.</a:t>
            </a:r>
            <a:endParaRPr sz="1600" dirty="0">
              <a:solidFill>
                <a:schemeClr val="dk1"/>
              </a:solidFill>
              <a:latin typeface="Rockwell"/>
              <a:ea typeface="Rockwell"/>
              <a:cs typeface="Rockwell"/>
              <a:sym typeface="Rockwell"/>
            </a:endParaRPr>
          </a:p>
          <a:p>
            <a:pPr marL="182880" lvl="0" indent="-176530" algn="l" rtl="0">
              <a:lnSpc>
                <a:spcPct val="90000"/>
              </a:lnSpc>
              <a:spcBef>
                <a:spcPts val="1200"/>
              </a:spcBef>
              <a:spcAft>
                <a:spcPts val="0"/>
              </a:spcAft>
              <a:buClr>
                <a:schemeClr val="dk1"/>
              </a:buClr>
              <a:buSzPts val="1600"/>
              <a:buFont typeface="Rockwell"/>
              <a:buChar char="•"/>
            </a:pPr>
            <a:r>
              <a:rPr lang="en-GB" sz="1600" dirty="0">
                <a:solidFill>
                  <a:schemeClr val="dk1"/>
                </a:solidFill>
                <a:latin typeface="Rockwell"/>
                <a:ea typeface="Rockwell"/>
                <a:cs typeface="Rockwell"/>
                <a:sym typeface="Rockwell"/>
              </a:rPr>
              <a:t>Students can purchase food using their fingerprint or pin linked to the Parent Pay account</a:t>
            </a:r>
            <a:endParaRPr sz="1600" dirty="0">
              <a:solidFill>
                <a:schemeClr val="dk1"/>
              </a:solidFill>
              <a:latin typeface="Rockwell"/>
              <a:ea typeface="Rockwell"/>
              <a:cs typeface="Rockwell"/>
              <a:sym typeface="Rockwell"/>
            </a:endParaRPr>
          </a:p>
          <a:p>
            <a:pPr marL="182880" lvl="0" indent="-176530" algn="l" rtl="0">
              <a:lnSpc>
                <a:spcPct val="90000"/>
              </a:lnSpc>
              <a:spcBef>
                <a:spcPts val="1200"/>
              </a:spcBef>
              <a:spcAft>
                <a:spcPts val="0"/>
              </a:spcAft>
              <a:buClr>
                <a:schemeClr val="dk1"/>
              </a:buClr>
              <a:buSzPts val="1600"/>
              <a:buFont typeface="Rockwell"/>
              <a:buChar char="•"/>
            </a:pPr>
            <a:r>
              <a:rPr lang="en-GB" sz="1600" dirty="0">
                <a:solidFill>
                  <a:schemeClr val="dk1"/>
                </a:solidFill>
                <a:latin typeface="Rockwell"/>
                <a:ea typeface="Rockwell"/>
                <a:cs typeface="Rockwell"/>
                <a:sym typeface="Rockwell"/>
              </a:rPr>
              <a:t>Top balances up if you would like your child to be able to purchase items before school or during break.</a:t>
            </a:r>
            <a:endParaRPr sz="1600" dirty="0">
              <a:solidFill>
                <a:schemeClr val="dk1"/>
              </a:solidFill>
              <a:latin typeface="Rockwell"/>
              <a:ea typeface="Rockwell"/>
              <a:cs typeface="Rockwell"/>
              <a:sym typeface="Rockwell"/>
            </a:endParaRPr>
          </a:p>
          <a:p>
            <a:pPr marL="182880" lvl="0" indent="-176530" algn="l" rtl="0">
              <a:lnSpc>
                <a:spcPct val="90000"/>
              </a:lnSpc>
              <a:spcBef>
                <a:spcPts val="1200"/>
              </a:spcBef>
              <a:spcAft>
                <a:spcPts val="0"/>
              </a:spcAft>
              <a:buClr>
                <a:schemeClr val="dk1"/>
              </a:buClr>
              <a:buSzPts val="1600"/>
              <a:buFont typeface="Rockwell"/>
              <a:buChar char="•"/>
            </a:pPr>
            <a:r>
              <a:rPr lang="en-GB" sz="1600" dirty="0">
                <a:solidFill>
                  <a:schemeClr val="dk1"/>
                </a:solidFill>
                <a:latin typeface="Rockwell"/>
                <a:ea typeface="Rockwell"/>
                <a:cs typeface="Rockwell"/>
                <a:sym typeface="Rockwell"/>
              </a:rPr>
              <a:t>Review your account regularly to review purchases made by your child.</a:t>
            </a:r>
            <a:endParaRPr sz="1600" dirty="0">
              <a:solidFill>
                <a:schemeClr val="dk1"/>
              </a:solidFill>
              <a:latin typeface="Rockwell"/>
              <a:ea typeface="Rockwell"/>
              <a:cs typeface="Rockwell"/>
              <a:sym typeface="Rockwell"/>
            </a:endParaRPr>
          </a:p>
          <a:p>
            <a:pPr marL="182880" lvl="0" indent="-176530" algn="l" rtl="0">
              <a:lnSpc>
                <a:spcPct val="90000"/>
              </a:lnSpc>
              <a:spcBef>
                <a:spcPts val="1200"/>
              </a:spcBef>
              <a:spcAft>
                <a:spcPts val="0"/>
              </a:spcAft>
              <a:buClr>
                <a:schemeClr val="dk1"/>
              </a:buClr>
              <a:buSzPts val="1600"/>
              <a:buFont typeface="Rockwell"/>
              <a:buChar char="•"/>
            </a:pPr>
            <a:r>
              <a:rPr lang="en-GB" sz="1600" dirty="0">
                <a:solidFill>
                  <a:schemeClr val="dk1"/>
                </a:solidFill>
                <a:latin typeface="Rockwell"/>
                <a:ea typeface="Rockwell"/>
                <a:cs typeface="Rockwell"/>
                <a:sym typeface="Rockwell"/>
              </a:rPr>
              <a:t>Contact the school if you are having any difficulties with Parent Pay.</a:t>
            </a:r>
            <a:endParaRPr sz="1600" dirty="0">
              <a:solidFill>
                <a:schemeClr val="dk1"/>
              </a:solidFill>
              <a:latin typeface="Rockwell"/>
              <a:ea typeface="Rockwell"/>
              <a:cs typeface="Rockwell"/>
              <a:sym typeface="Rockwell"/>
            </a:endParaRPr>
          </a:p>
          <a:p>
            <a:pPr marL="182880" lvl="0" indent="-176530" algn="l" rtl="0">
              <a:lnSpc>
                <a:spcPct val="90000"/>
              </a:lnSpc>
              <a:spcBef>
                <a:spcPts val="1200"/>
              </a:spcBef>
              <a:spcAft>
                <a:spcPts val="0"/>
              </a:spcAft>
              <a:buClr>
                <a:schemeClr val="dk1"/>
              </a:buClr>
              <a:buSzPts val="1600"/>
              <a:buFont typeface="Rockwell"/>
              <a:buChar char="•"/>
            </a:pPr>
            <a:r>
              <a:rPr lang="en-GB" sz="1600" dirty="0">
                <a:solidFill>
                  <a:schemeClr val="dk1"/>
                </a:solidFill>
                <a:latin typeface="Rockwell"/>
                <a:ea typeface="Rockwell"/>
                <a:cs typeface="Rockwell"/>
                <a:sym typeface="Rockwell"/>
              </a:rPr>
              <a:t>You can apply for free school meals using this link: </a:t>
            </a:r>
            <a:r>
              <a:rPr lang="en-GB" sz="1600" u="sng" dirty="0">
                <a:solidFill>
                  <a:schemeClr val="dk1"/>
                </a:solidFill>
                <a:latin typeface="Rockwell"/>
                <a:ea typeface="Rockwell"/>
                <a:cs typeface="Rockwell"/>
                <a:sym typeface="Rockwe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 School Meals</a:t>
            </a:r>
            <a:r>
              <a:rPr lang="en-GB" sz="1600" dirty="0">
                <a:solidFill>
                  <a:schemeClr val="dk1"/>
                </a:solidFill>
                <a:latin typeface="Rockwell"/>
                <a:ea typeface="Rockwell"/>
                <a:cs typeface="Rockwell"/>
                <a:sym typeface="Rockwell"/>
              </a:rPr>
              <a:t>.</a:t>
            </a:r>
            <a:endParaRPr sz="1600" dirty="0">
              <a:solidFill>
                <a:schemeClr val="dk1"/>
              </a:solidFill>
              <a:latin typeface="Rockwell"/>
              <a:ea typeface="Rockwell"/>
              <a:cs typeface="Rockwell"/>
              <a:sym typeface="Rockwell"/>
            </a:endParaRPr>
          </a:p>
        </p:txBody>
      </p:sp>
      <p:sp>
        <p:nvSpPr>
          <p:cNvPr id="168" name="Google Shape;168;g2570127b748_0_412"/>
          <p:cNvSpPr txBox="1"/>
          <p:nvPr/>
        </p:nvSpPr>
        <p:spPr>
          <a:xfrm>
            <a:off x="238550" y="333400"/>
            <a:ext cx="8564700" cy="368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800"/>
              <a:buFont typeface="Rockwell"/>
              <a:buNone/>
            </a:pPr>
            <a:r>
              <a:rPr lang="en-GB" sz="4000" b="0" i="0" u="none" strike="noStrike" cap="none" dirty="0">
                <a:solidFill>
                  <a:schemeClr val="dk1"/>
                </a:solidFill>
                <a:latin typeface="Rockwell"/>
                <a:ea typeface="Rockwell"/>
                <a:cs typeface="Rockwell"/>
                <a:sym typeface="Rockwell"/>
              </a:rPr>
              <a:t>Parent Pay and Food at School</a:t>
            </a:r>
            <a:endParaRPr sz="4000" b="0" i="0" u="none" strike="noStrike" cap="none" dirty="0">
              <a:solidFill>
                <a:schemeClr val="dk1"/>
              </a:solidFill>
              <a:latin typeface="Rockwell"/>
              <a:ea typeface="Rockwell"/>
              <a:cs typeface="Rockwell"/>
              <a:sym typeface="Rockwell"/>
            </a:endParaRPr>
          </a:p>
        </p:txBody>
      </p:sp>
      <p:pic>
        <p:nvPicPr>
          <p:cNvPr id="169" name="Google Shape;169;g2570127b748_0_412"/>
          <p:cNvPicPr preferRelativeResize="0"/>
          <p:nvPr/>
        </p:nvPicPr>
        <p:blipFill rotWithShape="1">
          <a:blip r:embed="rId5">
            <a:alphaModFix/>
          </a:blip>
          <a:srcRect/>
          <a:stretch/>
        </p:blipFill>
        <p:spPr>
          <a:xfrm>
            <a:off x="5883346" y="5882054"/>
            <a:ext cx="2697946" cy="59167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570127b748_0_419"/>
          <p:cNvSpPr txBox="1">
            <a:spLocks noGrp="1"/>
          </p:cNvSpPr>
          <p:nvPr>
            <p:ph type="subTitle" idx="1"/>
          </p:nvPr>
        </p:nvSpPr>
        <p:spPr>
          <a:xfrm>
            <a:off x="311700" y="1160325"/>
            <a:ext cx="8832300" cy="1056900"/>
          </a:xfrm>
          <a:prstGeom prst="rect">
            <a:avLst/>
          </a:prstGeom>
          <a:noFill/>
          <a:ln>
            <a:noFill/>
          </a:ln>
        </p:spPr>
        <p:txBody>
          <a:bodyPr spcFirstLastPara="1" wrap="square" lIns="91425" tIns="45700" rIns="91425" bIns="45700" anchor="t" anchorCtr="0">
            <a:noAutofit/>
          </a:bodyPr>
          <a:lstStyle/>
          <a:p>
            <a:pPr marL="0" lvl="0" indent="-106362" algn="l" rtl="0">
              <a:lnSpc>
                <a:spcPct val="110000"/>
              </a:lnSpc>
              <a:spcBef>
                <a:spcPts val="0"/>
              </a:spcBef>
              <a:spcAft>
                <a:spcPts val="0"/>
              </a:spcAft>
              <a:buSzPts val="1675"/>
              <a:buFont typeface="Rockwell"/>
              <a:buChar char="▪"/>
            </a:pPr>
            <a:r>
              <a:rPr lang="en-GB" sz="1900" dirty="0"/>
              <a:t> </a:t>
            </a:r>
            <a:r>
              <a:rPr lang="en-GB" sz="1600" dirty="0">
                <a:solidFill>
                  <a:schemeClr val="dk1"/>
                </a:solidFill>
                <a:latin typeface="Rockwell"/>
                <a:ea typeface="Rockwell"/>
                <a:cs typeface="Rockwell"/>
                <a:sym typeface="Rockwell"/>
              </a:rPr>
              <a:t>The mobile phone policy has changed. Students can now have their phones in school, the phone however is expected to be off and in their school bag. </a:t>
            </a:r>
            <a:br>
              <a:rPr lang="en-GB" sz="1600" dirty="0">
                <a:solidFill>
                  <a:schemeClr val="dk1"/>
                </a:solidFill>
                <a:latin typeface="Rockwell"/>
                <a:ea typeface="Rockwell"/>
                <a:cs typeface="Rockwell"/>
                <a:sym typeface="Rockwell"/>
              </a:rPr>
            </a:br>
            <a:endParaRPr sz="1600" dirty="0">
              <a:solidFill>
                <a:schemeClr val="dk1"/>
              </a:solidFill>
              <a:latin typeface="Rockwell"/>
              <a:ea typeface="Rockwell"/>
              <a:cs typeface="Rockwell"/>
              <a:sym typeface="Rockwell"/>
            </a:endParaRPr>
          </a:p>
          <a:p>
            <a:pPr marL="0" lvl="0" indent="0" algn="l" rtl="0">
              <a:lnSpc>
                <a:spcPct val="110000"/>
              </a:lnSpc>
              <a:spcBef>
                <a:spcPts val="0"/>
              </a:spcBef>
              <a:spcAft>
                <a:spcPts val="0"/>
              </a:spcAft>
              <a:buClr>
                <a:schemeClr val="dk1"/>
              </a:buClr>
              <a:buSzPts val="1600"/>
              <a:buFont typeface="Rockwell"/>
              <a:buChar char="▪"/>
            </a:pPr>
            <a:r>
              <a:rPr lang="en-GB" sz="1550" dirty="0">
                <a:solidFill>
                  <a:schemeClr val="dk1"/>
                </a:solidFill>
                <a:latin typeface="Rockwell"/>
                <a:ea typeface="Rockwell"/>
                <a:cs typeface="Rockwell"/>
                <a:sym typeface="Rockwell"/>
              </a:rPr>
              <a:t> If a student needs to phone home they can do this from Student Services or the appropriate Head of Years office. </a:t>
            </a:r>
            <a:endParaRPr sz="1550" dirty="0">
              <a:solidFill>
                <a:schemeClr val="dk1"/>
              </a:solidFill>
              <a:latin typeface="Rockwell"/>
              <a:ea typeface="Rockwell"/>
              <a:cs typeface="Rockwell"/>
              <a:sym typeface="Rockwell"/>
            </a:endParaRPr>
          </a:p>
          <a:p>
            <a:pPr marL="0" lvl="0" indent="0" algn="l" rtl="0">
              <a:lnSpc>
                <a:spcPct val="110000"/>
              </a:lnSpc>
              <a:spcBef>
                <a:spcPts val="0"/>
              </a:spcBef>
              <a:spcAft>
                <a:spcPts val="0"/>
              </a:spcAft>
              <a:buSzPts val="1233"/>
              <a:buNone/>
            </a:pPr>
            <a:endParaRPr sz="1550" dirty="0">
              <a:solidFill>
                <a:schemeClr val="dk1"/>
              </a:solidFill>
              <a:latin typeface="Rockwell"/>
              <a:ea typeface="Rockwell"/>
              <a:cs typeface="Rockwell"/>
              <a:sym typeface="Rockwell"/>
            </a:endParaRPr>
          </a:p>
          <a:p>
            <a:pPr marL="0" lvl="0" indent="-84645" algn="l" rtl="0">
              <a:lnSpc>
                <a:spcPct val="110000"/>
              </a:lnSpc>
              <a:spcBef>
                <a:spcPts val="0"/>
              </a:spcBef>
              <a:spcAft>
                <a:spcPts val="0"/>
              </a:spcAft>
              <a:buClr>
                <a:schemeClr val="dk1"/>
              </a:buClr>
              <a:buSzPts val="1333"/>
              <a:buFont typeface="Rockwell"/>
              <a:buChar char="▪"/>
            </a:pPr>
            <a:r>
              <a:rPr lang="en-GB" sz="1550" dirty="0">
                <a:solidFill>
                  <a:schemeClr val="dk1"/>
                </a:solidFill>
                <a:latin typeface="Rockwell"/>
                <a:ea typeface="Rockwell"/>
                <a:cs typeface="Rockwell"/>
                <a:sym typeface="Rockwell"/>
              </a:rPr>
              <a:t> If a parent needs to contact a student urgently then they should telephone the school and a message will be taken to the student immediately.</a:t>
            </a:r>
            <a:br>
              <a:rPr lang="en-GB" sz="1550" dirty="0">
                <a:solidFill>
                  <a:schemeClr val="dk1"/>
                </a:solidFill>
                <a:latin typeface="Rockwell"/>
                <a:ea typeface="Rockwell"/>
                <a:cs typeface="Rockwell"/>
                <a:sym typeface="Rockwell"/>
              </a:rPr>
            </a:br>
            <a:endParaRPr sz="1550" dirty="0">
              <a:solidFill>
                <a:schemeClr val="dk1"/>
              </a:solidFill>
              <a:latin typeface="Rockwell"/>
              <a:ea typeface="Rockwell"/>
              <a:cs typeface="Rockwell"/>
              <a:sym typeface="Rockwell"/>
            </a:endParaRPr>
          </a:p>
          <a:p>
            <a:pPr marL="0" lvl="0" indent="-78295" algn="l" rtl="0">
              <a:lnSpc>
                <a:spcPct val="110000"/>
              </a:lnSpc>
              <a:spcBef>
                <a:spcPts val="0"/>
              </a:spcBef>
              <a:spcAft>
                <a:spcPts val="0"/>
              </a:spcAft>
              <a:buClr>
                <a:schemeClr val="dk1"/>
              </a:buClr>
              <a:buSzPts val="1233"/>
              <a:buFont typeface="Rockwell"/>
              <a:buChar char="▪"/>
            </a:pPr>
            <a:r>
              <a:rPr lang="en-GB" sz="1600" dirty="0">
                <a:solidFill>
                  <a:schemeClr val="dk1"/>
                </a:solidFill>
                <a:latin typeface="Rockwell"/>
                <a:ea typeface="Rockwell"/>
                <a:cs typeface="Rockwell"/>
                <a:sym typeface="Rockwell"/>
              </a:rPr>
              <a:t> Any phone that is seen, or if student(s) are caught using them they will be confiscated and taken to student services. </a:t>
            </a:r>
            <a:r>
              <a:rPr lang="en-GB" sz="1550" dirty="0">
                <a:solidFill>
                  <a:schemeClr val="dk1"/>
                </a:solidFill>
                <a:latin typeface="Rockwell"/>
                <a:ea typeface="Rockwell"/>
                <a:cs typeface="Rockwell"/>
                <a:sym typeface="Rockwell"/>
              </a:rPr>
              <a:t>Students will be able to collect their phone at the end of the day, on the first occasion only. After this point, parents will be contacted to collect the phone. </a:t>
            </a:r>
            <a:endParaRPr sz="1550" dirty="0">
              <a:solidFill>
                <a:schemeClr val="dk1"/>
              </a:solidFill>
              <a:latin typeface="Rockwell"/>
              <a:ea typeface="Rockwell"/>
              <a:cs typeface="Rockwell"/>
              <a:sym typeface="Rockwell"/>
            </a:endParaRPr>
          </a:p>
          <a:p>
            <a:pPr marL="0" lvl="0" indent="0" algn="l" rtl="0">
              <a:lnSpc>
                <a:spcPct val="110000"/>
              </a:lnSpc>
              <a:spcBef>
                <a:spcPts val="0"/>
              </a:spcBef>
              <a:spcAft>
                <a:spcPts val="0"/>
              </a:spcAft>
              <a:buSzPts val="1233"/>
              <a:buNone/>
            </a:pPr>
            <a:endParaRPr sz="1550" dirty="0">
              <a:solidFill>
                <a:schemeClr val="dk1"/>
              </a:solidFill>
              <a:latin typeface="Rockwell"/>
              <a:ea typeface="Rockwell"/>
              <a:cs typeface="Rockwell"/>
              <a:sym typeface="Rockwell"/>
            </a:endParaRPr>
          </a:p>
          <a:p>
            <a:pPr marL="0" lvl="0" indent="-84645" algn="l" rtl="0">
              <a:lnSpc>
                <a:spcPct val="110000"/>
              </a:lnSpc>
              <a:spcBef>
                <a:spcPts val="0"/>
              </a:spcBef>
              <a:spcAft>
                <a:spcPts val="0"/>
              </a:spcAft>
              <a:buClr>
                <a:schemeClr val="dk1"/>
              </a:buClr>
              <a:buSzPts val="1333"/>
              <a:buFont typeface="Rockwell"/>
              <a:buChar char="▪"/>
            </a:pPr>
            <a:r>
              <a:rPr lang="en-GB" sz="1550" dirty="0">
                <a:solidFill>
                  <a:schemeClr val="dk1"/>
                </a:solidFill>
                <a:latin typeface="Rockwell"/>
                <a:ea typeface="Rockwell"/>
                <a:cs typeface="Rockwell"/>
                <a:sym typeface="Rockwell"/>
              </a:rPr>
              <a:t> If this should happen to your child you will be telephoned by reception or the Head of Year to arrange a time to collect the phone. </a:t>
            </a:r>
            <a:endParaRPr sz="2100" dirty="0">
              <a:solidFill>
                <a:schemeClr val="dk1"/>
              </a:solidFill>
              <a:latin typeface="Rockwell"/>
              <a:ea typeface="Rockwell"/>
              <a:cs typeface="Rockwell"/>
              <a:sym typeface="Rockwell"/>
            </a:endParaRPr>
          </a:p>
        </p:txBody>
      </p:sp>
      <p:sp>
        <p:nvSpPr>
          <p:cNvPr id="175" name="Google Shape;175;g2570127b748_0_419"/>
          <p:cNvSpPr txBox="1">
            <a:spLocks noGrp="1"/>
          </p:cNvSpPr>
          <p:nvPr>
            <p:ph type="ctrTitle"/>
          </p:nvPr>
        </p:nvSpPr>
        <p:spPr>
          <a:xfrm>
            <a:off x="143250" y="119919"/>
            <a:ext cx="8520600" cy="925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320"/>
              <a:buFont typeface="Rockwell"/>
              <a:buNone/>
            </a:pPr>
            <a:r>
              <a:rPr lang="en-GB" sz="3200" dirty="0">
                <a:latin typeface="Rockwell"/>
                <a:ea typeface="Rockwell"/>
                <a:cs typeface="Rockwell"/>
                <a:sym typeface="Rockwell"/>
              </a:rPr>
              <a:t>Mobile Phones / Emerging Technology</a:t>
            </a:r>
            <a:endParaRPr sz="3200" dirty="0">
              <a:latin typeface="Rockwell"/>
              <a:ea typeface="Rockwell"/>
              <a:cs typeface="Rockwell"/>
              <a:sym typeface="Rockwell"/>
            </a:endParaRPr>
          </a:p>
        </p:txBody>
      </p:sp>
      <p:pic>
        <p:nvPicPr>
          <p:cNvPr id="176" name="Google Shape;176;g2570127b748_0_419" descr="L:\English\3. Key Stage 5 2014-2015\English Literature AS - War\ashlawn logo.jpg"/>
          <p:cNvPicPr preferRelativeResize="0"/>
          <p:nvPr/>
        </p:nvPicPr>
        <p:blipFill rotWithShape="1">
          <a:blip r:embed="rId3">
            <a:alphaModFix/>
          </a:blip>
          <a:srcRect/>
          <a:stretch/>
        </p:blipFill>
        <p:spPr>
          <a:xfrm>
            <a:off x="8284447" y="5974564"/>
            <a:ext cx="723074" cy="7545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g2570127b748_0_426" descr="L:\English\3. Key Stage 5 2014-2015\English Literature AS - War\ashlawn logo.jpg"/>
          <p:cNvPicPr preferRelativeResize="0"/>
          <p:nvPr/>
        </p:nvPicPr>
        <p:blipFill rotWithShape="1">
          <a:blip r:embed="rId3">
            <a:alphaModFix/>
          </a:blip>
          <a:srcRect/>
          <a:stretch/>
        </p:blipFill>
        <p:spPr>
          <a:xfrm>
            <a:off x="8284447" y="5974564"/>
            <a:ext cx="723074" cy="754512"/>
          </a:xfrm>
          <a:prstGeom prst="rect">
            <a:avLst/>
          </a:prstGeom>
          <a:noFill/>
          <a:ln>
            <a:noFill/>
          </a:ln>
        </p:spPr>
      </p:pic>
      <p:sp>
        <p:nvSpPr>
          <p:cNvPr id="182" name="Google Shape;182;g2570127b748_0_426"/>
          <p:cNvSpPr txBox="1">
            <a:spLocks noGrp="1"/>
          </p:cNvSpPr>
          <p:nvPr>
            <p:ph type="ctrTitle"/>
          </p:nvPr>
        </p:nvSpPr>
        <p:spPr>
          <a:xfrm>
            <a:off x="311700" y="-6"/>
            <a:ext cx="8520600" cy="91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320"/>
              <a:buFont typeface="Rockwell"/>
              <a:buNone/>
            </a:pPr>
            <a:r>
              <a:rPr lang="en-GB" sz="3200" dirty="0">
                <a:latin typeface="Rockwell"/>
                <a:ea typeface="Rockwell"/>
                <a:cs typeface="Rockwell"/>
                <a:sym typeface="Rockwell"/>
              </a:rPr>
              <a:t>Mobile Phones / Emerging Technology</a:t>
            </a:r>
            <a:endParaRPr sz="3200" dirty="0">
              <a:latin typeface="Rockwell"/>
              <a:ea typeface="Rockwell"/>
              <a:cs typeface="Rockwell"/>
              <a:sym typeface="Rockwell"/>
            </a:endParaRPr>
          </a:p>
        </p:txBody>
      </p:sp>
      <p:sp>
        <p:nvSpPr>
          <p:cNvPr id="183" name="Google Shape;183;g2570127b748_0_426"/>
          <p:cNvSpPr txBox="1"/>
          <p:nvPr/>
        </p:nvSpPr>
        <p:spPr>
          <a:xfrm>
            <a:off x="0" y="1064543"/>
            <a:ext cx="8857500" cy="4350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200"/>
              </a:spcBef>
              <a:spcAft>
                <a:spcPts val="0"/>
              </a:spcAft>
              <a:buClr>
                <a:srgbClr val="000000"/>
              </a:buClr>
              <a:buSzPts val="2200"/>
              <a:buFont typeface="Arial"/>
              <a:buNone/>
            </a:pPr>
            <a:r>
              <a:rPr lang="en-GB" sz="2200" b="1" i="0" u="sng" strike="noStrike" cap="none" dirty="0">
                <a:solidFill>
                  <a:schemeClr val="dk1"/>
                </a:solidFill>
                <a:latin typeface="Rockwell"/>
                <a:ea typeface="Rockwell"/>
                <a:cs typeface="Rockwell"/>
                <a:sym typeface="Rockwell"/>
              </a:rPr>
              <a:t>How can parents / carers help?</a:t>
            </a:r>
            <a:endParaRPr sz="2200" b="1" i="0" u="sng" strike="noStrike" cap="none" dirty="0">
              <a:solidFill>
                <a:schemeClr val="dk1"/>
              </a:solidFill>
              <a:latin typeface="Rockwell"/>
              <a:ea typeface="Rockwell"/>
              <a:cs typeface="Rockwell"/>
              <a:sym typeface="Rockwell"/>
            </a:endParaRPr>
          </a:p>
          <a:p>
            <a:pPr marL="182880" marR="0" lvl="0" indent="-182880" algn="l" rtl="0">
              <a:lnSpc>
                <a:spcPct val="90000"/>
              </a:lnSpc>
              <a:spcBef>
                <a:spcPts val="1200"/>
              </a:spcBef>
              <a:spcAft>
                <a:spcPts val="0"/>
              </a:spcAft>
              <a:buClr>
                <a:schemeClr val="dk1"/>
              </a:buClr>
              <a:buSzPts val="2200"/>
              <a:buFont typeface="Noto Sans Symbols"/>
              <a:buChar char="•"/>
            </a:pPr>
            <a:r>
              <a:rPr lang="en-GB" sz="2000" b="0" i="0" u="none" strike="noStrike" cap="none" dirty="0">
                <a:solidFill>
                  <a:schemeClr val="dk1"/>
                </a:solidFill>
                <a:latin typeface="Rockwell"/>
                <a:ea typeface="Rockwell"/>
                <a:cs typeface="Rockwell"/>
                <a:sym typeface="Rockwell"/>
              </a:rPr>
              <a:t>Only allow your child to bring a mobile phone to school if you feel it is imperative for their safety during their commute to and from school. </a:t>
            </a:r>
            <a:endParaRPr sz="2000" b="0" i="0" u="none" strike="noStrike" cap="none" dirty="0">
              <a:solidFill>
                <a:schemeClr val="dk1"/>
              </a:solidFill>
              <a:latin typeface="Rockwell"/>
              <a:ea typeface="Rockwell"/>
              <a:cs typeface="Rockwell"/>
              <a:sym typeface="Rockwell"/>
            </a:endParaRPr>
          </a:p>
          <a:p>
            <a:pPr marL="182880" marR="0" lvl="0" indent="-182880" algn="l" rtl="0">
              <a:lnSpc>
                <a:spcPct val="90000"/>
              </a:lnSpc>
              <a:spcBef>
                <a:spcPts val="1200"/>
              </a:spcBef>
              <a:spcAft>
                <a:spcPts val="0"/>
              </a:spcAft>
              <a:buClr>
                <a:schemeClr val="dk1"/>
              </a:buClr>
              <a:buSzPts val="2200"/>
              <a:buFont typeface="Noto Sans Symbols"/>
              <a:buChar char="•"/>
            </a:pPr>
            <a:r>
              <a:rPr lang="en-GB" sz="2000" b="0" i="0" u="none" strike="noStrike" cap="none" dirty="0">
                <a:solidFill>
                  <a:schemeClr val="dk1"/>
                </a:solidFill>
                <a:latin typeface="Rockwell"/>
                <a:ea typeface="Rockwell"/>
                <a:cs typeface="Rockwell"/>
                <a:sym typeface="Rockwell"/>
              </a:rPr>
              <a:t>Encourage your child to keep their phone off and in their bag, or hand in their mobile phone when they arrive at the school gate. </a:t>
            </a:r>
            <a:endParaRPr sz="2000" b="0" i="0" u="none" strike="noStrike" cap="none" dirty="0">
              <a:solidFill>
                <a:schemeClr val="dk1"/>
              </a:solidFill>
              <a:latin typeface="Rockwell"/>
              <a:ea typeface="Rockwell"/>
              <a:cs typeface="Rockwell"/>
              <a:sym typeface="Rockwell"/>
            </a:endParaRPr>
          </a:p>
          <a:p>
            <a:pPr marL="182880" marR="0" lvl="0" indent="-182880" algn="l" rtl="0">
              <a:lnSpc>
                <a:spcPct val="90000"/>
              </a:lnSpc>
              <a:spcBef>
                <a:spcPts val="1200"/>
              </a:spcBef>
              <a:spcAft>
                <a:spcPts val="0"/>
              </a:spcAft>
              <a:buClr>
                <a:schemeClr val="dk1"/>
              </a:buClr>
              <a:buSzPts val="2200"/>
              <a:buFont typeface="Noto Sans Symbols"/>
              <a:buChar char="•"/>
            </a:pPr>
            <a:r>
              <a:rPr lang="en-GB" sz="2000" b="0" i="0" u="none" strike="noStrike" cap="none" dirty="0">
                <a:solidFill>
                  <a:schemeClr val="dk1"/>
                </a:solidFill>
                <a:latin typeface="Rockwell"/>
                <a:ea typeface="Rockwell"/>
                <a:cs typeface="Rockwell"/>
                <a:sym typeface="Rockwell"/>
              </a:rPr>
              <a:t>Ensure that your child knows the rules regarding using a mobile phone at school and the safeguarding risks that doing so can create.  </a:t>
            </a:r>
            <a:endParaRPr sz="2000" b="0" i="0" u="none" strike="noStrike" cap="none" dirty="0">
              <a:solidFill>
                <a:schemeClr val="dk1"/>
              </a:solidFill>
              <a:latin typeface="Rockwell"/>
              <a:ea typeface="Rockwell"/>
              <a:cs typeface="Rockwell"/>
              <a:sym typeface="Rockwell"/>
            </a:endParaRPr>
          </a:p>
          <a:p>
            <a:pPr marL="182880" marR="0" lvl="0" indent="-182880" algn="l" rtl="0">
              <a:lnSpc>
                <a:spcPct val="90000"/>
              </a:lnSpc>
              <a:spcBef>
                <a:spcPts val="1200"/>
              </a:spcBef>
              <a:spcAft>
                <a:spcPts val="0"/>
              </a:spcAft>
              <a:buClr>
                <a:schemeClr val="dk1"/>
              </a:buClr>
              <a:buSzPts val="2200"/>
              <a:buFont typeface="Noto Sans Symbols"/>
              <a:buChar char="•"/>
            </a:pPr>
            <a:r>
              <a:rPr lang="en-GB" sz="2000" b="0" i="0" u="none" strike="noStrike" cap="none" dirty="0">
                <a:solidFill>
                  <a:schemeClr val="dk1"/>
                </a:solidFill>
                <a:latin typeface="Rockwell"/>
                <a:ea typeface="Rockwell"/>
                <a:cs typeface="Rockwell"/>
                <a:sym typeface="Rockwell"/>
              </a:rPr>
              <a:t>Support the school should your child’s phone be confiscated and reiterate our expectations regarding mobile phone use on the school premises.</a:t>
            </a:r>
            <a:endParaRPr sz="2000" b="0" i="0" u="none" strike="noStrike" cap="none" dirty="0">
              <a:solidFill>
                <a:schemeClr val="dk1"/>
              </a:solidFill>
              <a:latin typeface="Rockwell"/>
              <a:ea typeface="Rockwell"/>
              <a:cs typeface="Rockwell"/>
              <a:sym typeface="Rockwe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570127b748_0_433"/>
          <p:cNvSpPr txBox="1">
            <a:spLocks noGrp="1"/>
          </p:cNvSpPr>
          <p:nvPr>
            <p:ph type="subTitle" idx="1"/>
          </p:nvPr>
        </p:nvSpPr>
        <p:spPr>
          <a:xfrm>
            <a:off x="355661" y="976150"/>
            <a:ext cx="8520600" cy="10569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200"/>
              </a:spcBef>
              <a:spcAft>
                <a:spcPts val="0"/>
              </a:spcAft>
              <a:buSzPts val="383"/>
              <a:buNone/>
            </a:pPr>
            <a:r>
              <a:rPr lang="en-GB" sz="1925" b="1" u="sng" dirty="0">
                <a:solidFill>
                  <a:schemeClr val="dk1"/>
                </a:solidFill>
                <a:latin typeface="Rockwell"/>
                <a:ea typeface="Rockwell"/>
                <a:cs typeface="Rockwell"/>
                <a:sym typeface="Rockwell"/>
              </a:rPr>
              <a:t>How can parents / carers help?</a:t>
            </a:r>
            <a:endParaRPr sz="1925" b="1" u="sng" dirty="0">
              <a:solidFill>
                <a:schemeClr val="dk1"/>
              </a:solidFill>
              <a:latin typeface="Rockwell"/>
              <a:ea typeface="Rockwell"/>
              <a:cs typeface="Rockwell"/>
              <a:sym typeface="Rockwell"/>
            </a:endParaRPr>
          </a:p>
          <a:p>
            <a:pPr marL="182880" lvl="0" indent="-182880" algn="l" rtl="0">
              <a:lnSpc>
                <a:spcPct val="70000"/>
              </a:lnSpc>
              <a:spcBef>
                <a:spcPts val="1200"/>
              </a:spcBef>
              <a:spcAft>
                <a:spcPts val="0"/>
              </a:spcAft>
              <a:buClr>
                <a:schemeClr val="dk1"/>
              </a:buClr>
              <a:buSzPts val="1925"/>
              <a:buFont typeface="Rockwell"/>
              <a:buChar char="•"/>
            </a:pPr>
            <a:r>
              <a:rPr lang="en-GB" sz="1925" dirty="0">
                <a:solidFill>
                  <a:schemeClr val="dk1"/>
                </a:solidFill>
                <a:latin typeface="Rockwell"/>
                <a:ea typeface="Rockwell"/>
                <a:cs typeface="Rockwell"/>
                <a:sym typeface="Rockwell"/>
              </a:rPr>
              <a:t>Debrief your children on their day - check in regularly and meaningfully. </a:t>
            </a:r>
            <a:endParaRPr sz="1925" dirty="0">
              <a:solidFill>
                <a:schemeClr val="dk1"/>
              </a:solidFill>
              <a:latin typeface="Rockwell"/>
              <a:ea typeface="Rockwell"/>
              <a:cs typeface="Rockwell"/>
              <a:sym typeface="Rockwell"/>
            </a:endParaRPr>
          </a:p>
          <a:p>
            <a:pPr marL="182880" lvl="0" indent="-182880" algn="l" rtl="0">
              <a:lnSpc>
                <a:spcPct val="70000"/>
              </a:lnSpc>
              <a:spcBef>
                <a:spcPts val="1200"/>
              </a:spcBef>
              <a:spcAft>
                <a:spcPts val="0"/>
              </a:spcAft>
              <a:buClr>
                <a:schemeClr val="dk1"/>
              </a:buClr>
              <a:buSzPts val="1925"/>
              <a:buFont typeface="Rockwell"/>
              <a:buChar char="•"/>
            </a:pPr>
            <a:r>
              <a:rPr lang="en-GB" sz="1925" dirty="0">
                <a:solidFill>
                  <a:schemeClr val="dk1"/>
                </a:solidFill>
                <a:latin typeface="Rockwell"/>
                <a:ea typeface="Rockwell"/>
                <a:cs typeface="Rockwell"/>
                <a:sym typeface="Rockwell"/>
              </a:rPr>
              <a:t>Encourage structured socialising - don’t allow your children to ‘roam’ the neighbourhood. </a:t>
            </a:r>
            <a:endParaRPr sz="1925" dirty="0">
              <a:solidFill>
                <a:schemeClr val="dk1"/>
              </a:solidFill>
              <a:latin typeface="Rockwell"/>
              <a:ea typeface="Rockwell"/>
              <a:cs typeface="Rockwell"/>
              <a:sym typeface="Rockwell"/>
            </a:endParaRPr>
          </a:p>
          <a:p>
            <a:pPr marL="182880" lvl="0" indent="-182880" algn="l" rtl="0">
              <a:lnSpc>
                <a:spcPct val="70000"/>
              </a:lnSpc>
              <a:spcBef>
                <a:spcPts val="1200"/>
              </a:spcBef>
              <a:spcAft>
                <a:spcPts val="0"/>
              </a:spcAft>
              <a:buClr>
                <a:schemeClr val="dk1"/>
              </a:buClr>
              <a:buSzPts val="1925"/>
              <a:buFont typeface="Rockwell"/>
              <a:buChar char="•"/>
            </a:pPr>
            <a:r>
              <a:rPr lang="en-GB" sz="1925" dirty="0">
                <a:solidFill>
                  <a:schemeClr val="dk1"/>
                </a:solidFill>
                <a:latin typeface="Rockwell"/>
                <a:ea typeface="Rockwell"/>
                <a:cs typeface="Rockwell"/>
                <a:sym typeface="Rockwell"/>
              </a:rPr>
              <a:t>Ensure you know where your children are and who they are with.  </a:t>
            </a:r>
            <a:endParaRPr sz="1925" dirty="0">
              <a:solidFill>
                <a:schemeClr val="dk1"/>
              </a:solidFill>
              <a:latin typeface="Rockwell"/>
              <a:ea typeface="Rockwell"/>
              <a:cs typeface="Rockwell"/>
              <a:sym typeface="Rockwell"/>
            </a:endParaRPr>
          </a:p>
          <a:p>
            <a:pPr marL="182880" lvl="0" indent="-182880" algn="l" rtl="0">
              <a:lnSpc>
                <a:spcPct val="70000"/>
              </a:lnSpc>
              <a:spcBef>
                <a:spcPts val="1200"/>
              </a:spcBef>
              <a:spcAft>
                <a:spcPts val="0"/>
              </a:spcAft>
              <a:buClr>
                <a:schemeClr val="dk1"/>
              </a:buClr>
              <a:buSzPts val="1925"/>
              <a:buFont typeface="Rockwell"/>
              <a:buChar char="•"/>
            </a:pPr>
            <a:r>
              <a:rPr lang="en-GB" sz="1925" dirty="0">
                <a:solidFill>
                  <a:schemeClr val="dk1"/>
                </a:solidFill>
                <a:latin typeface="Rockwell"/>
                <a:ea typeface="Rockwell"/>
                <a:cs typeface="Rockwell"/>
                <a:sym typeface="Rockwell"/>
              </a:rPr>
              <a:t>Have oversight of your child’s mobile devices and internet access.  </a:t>
            </a:r>
            <a:endParaRPr sz="1925" dirty="0">
              <a:solidFill>
                <a:schemeClr val="dk1"/>
              </a:solidFill>
              <a:latin typeface="Rockwell"/>
              <a:ea typeface="Rockwell"/>
              <a:cs typeface="Rockwell"/>
              <a:sym typeface="Rockwell"/>
            </a:endParaRPr>
          </a:p>
          <a:p>
            <a:pPr marL="182880" lvl="0" indent="-182880" algn="l" rtl="0">
              <a:lnSpc>
                <a:spcPct val="70000"/>
              </a:lnSpc>
              <a:spcBef>
                <a:spcPts val="1200"/>
              </a:spcBef>
              <a:spcAft>
                <a:spcPts val="0"/>
              </a:spcAft>
              <a:buClr>
                <a:schemeClr val="dk1"/>
              </a:buClr>
              <a:buSzPts val="1925"/>
              <a:buFont typeface="Rockwell"/>
              <a:buChar char="•"/>
            </a:pPr>
            <a:r>
              <a:rPr lang="en-GB" sz="1925" dirty="0">
                <a:solidFill>
                  <a:schemeClr val="dk1"/>
                </a:solidFill>
                <a:latin typeface="Rockwell"/>
                <a:ea typeface="Rockwell"/>
                <a:cs typeface="Rockwell"/>
                <a:sym typeface="Rockwell"/>
              </a:rPr>
              <a:t>Do not allow your child to join ‘group chats’. </a:t>
            </a:r>
            <a:endParaRPr sz="1925" dirty="0">
              <a:solidFill>
                <a:schemeClr val="dk1"/>
              </a:solidFill>
              <a:latin typeface="Rockwell"/>
              <a:ea typeface="Rockwell"/>
              <a:cs typeface="Rockwell"/>
              <a:sym typeface="Rockwell"/>
            </a:endParaRPr>
          </a:p>
          <a:p>
            <a:pPr marL="182880" lvl="0" indent="-182880" algn="l" rtl="0">
              <a:lnSpc>
                <a:spcPct val="70000"/>
              </a:lnSpc>
              <a:spcBef>
                <a:spcPts val="1200"/>
              </a:spcBef>
              <a:spcAft>
                <a:spcPts val="0"/>
              </a:spcAft>
              <a:buClr>
                <a:schemeClr val="dk1"/>
              </a:buClr>
              <a:buSzPts val="1925"/>
              <a:buFont typeface="Rockwell"/>
              <a:buChar char="•"/>
            </a:pPr>
            <a:r>
              <a:rPr lang="en-GB" sz="1925" dirty="0">
                <a:solidFill>
                  <a:schemeClr val="dk1"/>
                </a:solidFill>
                <a:latin typeface="Rockwell"/>
                <a:ea typeface="Rockwell"/>
                <a:cs typeface="Rockwell"/>
                <a:sym typeface="Rockwell"/>
              </a:rPr>
              <a:t>Highlight the dangers of sharing information, photographs and videos online.</a:t>
            </a:r>
            <a:endParaRPr sz="1925" dirty="0">
              <a:solidFill>
                <a:schemeClr val="dk1"/>
              </a:solidFill>
              <a:latin typeface="Rockwell"/>
              <a:ea typeface="Rockwell"/>
              <a:cs typeface="Rockwell"/>
              <a:sym typeface="Rockwell"/>
            </a:endParaRPr>
          </a:p>
          <a:p>
            <a:pPr marL="182880" lvl="0" indent="-182880" algn="l" rtl="0">
              <a:lnSpc>
                <a:spcPct val="70000"/>
              </a:lnSpc>
              <a:spcBef>
                <a:spcPts val="1200"/>
              </a:spcBef>
              <a:spcAft>
                <a:spcPts val="0"/>
              </a:spcAft>
              <a:buClr>
                <a:schemeClr val="dk1"/>
              </a:buClr>
              <a:buSzPts val="1925"/>
              <a:buFont typeface="Rockwell"/>
              <a:buChar char="•"/>
            </a:pPr>
            <a:r>
              <a:rPr lang="en-GB" sz="1925" dirty="0">
                <a:solidFill>
                  <a:schemeClr val="dk1"/>
                </a:solidFill>
                <a:latin typeface="Rockwell"/>
                <a:ea typeface="Rockwell"/>
                <a:cs typeface="Rockwell"/>
                <a:sym typeface="Rockwell"/>
              </a:rPr>
              <a:t>Prevent social media use until the required age of 13.</a:t>
            </a:r>
            <a:endParaRPr sz="1925" dirty="0">
              <a:solidFill>
                <a:schemeClr val="dk1"/>
              </a:solidFill>
              <a:latin typeface="Rockwell"/>
              <a:ea typeface="Rockwell"/>
              <a:cs typeface="Rockwell"/>
              <a:sym typeface="Rockwell"/>
            </a:endParaRPr>
          </a:p>
          <a:p>
            <a:pPr marL="182880" lvl="0" indent="-182880" algn="l" rtl="0">
              <a:lnSpc>
                <a:spcPct val="70000"/>
              </a:lnSpc>
              <a:spcBef>
                <a:spcPts val="1200"/>
              </a:spcBef>
              <a:spcAft>
                <a:spcPts val="0"/>
              </a:spcAft>
              <a:buClr>
                <a:schemeClr val="dk1"/>
              </a:buClr>
              <a:buSzPts val="1925"/>
              <a:buFont typeface="Rockwell"/>
              <a:buChar char="•"/>
            </a:pPr>
            <a:r>
              <a:rPr lang="en-GB" sz="1925" dirty="0">
                <a:solidFill>
                  <a:schemeClr val="dk1"/>
                </a:solidFill>
                <a:latin typeface="Rockwell"/>
                <a:ea typeface="Rockwell"/>
                <a:cs typeface="Rockwell"/>
                <a:sym typeface="Rockwell"/>
              </a:rPr>
              <a:t>Liaise with the school if you are concerned about your child at any stage. </a:t>
            </a:r>
            <a:endParaRPr sz="1925" dirty="0">
              <a:solidFill>
                <a:schemeClr val="dk1"/>
              </a:solidFill>
              <a:latin typeface="Rockwell"/>
              <a:ea typeface="Rockwell"/>
              <a:cs typeface="Rockwell"/>
              <a:sym typeface="Rockwell"/>
            </a:endParaRPr>
          </a:p>
        </p:txBody>
      </p:sp>
      <p:pic>
        <p:nvPicPr>
          <p:cNvPr id="190" name="Google Shape;190;g2570127b748_0_433" descr="L:\English\3. Key Stage 5 2014-2015\English Literature AS - War\ashlawn logo.jpg"/>
          <p:cNvPicPr preferRelativeResize="0"/>
          <p:nvPr/>
        </p:nvPicPr>
        <p:blipFill rotWithShape="1">
          <a:blip r:embed="rId3">
            <a:alphaModFix/>
          </a:blip>
          <a:srcRect/>
          <a:stretch/>
        </p:blipFill>
        <p:spPr>
          <a:xfrm>
            <a:off x="8284447" y="5974564"/>
            <a:ext cx="723074" cy="754512"/>
          </a:xfrm>
          <a:prstGeom prst="rect">
            <a:avLst/>
          </a:prstGeom>
          <a:noFill/>
          <a:ln>
            <a:noFill/>
          </a:ln>
        </p:spPr>
      </p:pic>
      <p:sp>
        <p:nvSpPr>
          <p:cNvPr id="191" name="Google Shape;191;g2570127b748_0_433"/>
          <p:cNvSpPr txBox="1">
            <a:spLocks noGrp="1"/>
          </p:cNvSpPr>
          <p:nvPr>
            <p:ph type="ctrTitle"/>
          </p:nvPr>
        </p:nvSpPr>
        <p:spPr>
          <a:xfrm>
            <a:off x="0" y="89444"/>
            <a:ext cx="8520600" cy="75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320"/>
              <a:buFont typeface="Rockwell"/>
              <a:buNone/>
            </a:pPr>
            <a:r>
              <a:rPr lang="en-GB" sz="3200" dirty="0">
                <a:latin typeface="Rockwell"/>
                <a:ea typeface="Rockwell"/>
                <a:cs typeface="Rockwell"/>
                <a:sym typeface="Rockwell"/>
              </a:rPr>
              <a:t>Advice on Safeguarding </a:t>
            </a:r>
            <a:r>
              <a:rPr lang="en-GB" sz="2800" dirty="0">
                <a:latin typeface="Rockwell"/>
                <a:ea typeface="Rockwell"/>
                <a:cs typeface="Rockwell"/>
                <a:sym typeface="Rockwell"/>
              </a:rPr>
              <a:t>Your</a:t>
            </a:r>
            <a:r>
              <a:rPr lang="en-GB" sz="3200" dirty="0">
                <a:latin typeface="Rockwell"/>
                <a:ea typeface="Rockwell"/>
                <a:cs typeface="Rockwell"/>
                <a:sym typeface="Rockwell"/>
              </a:rPr>
              <a:t> Children</a:t>
            </a:r>
            <a:endParaRPr sz="3200" dirty="0">
              <a:latin typeface="Rockwell"/>
              <a:ea typeface="Rockwell"/>
              <a:cs typeface="Rockwell"/>
              <a:sym typeface="Rockwe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570127b748_0_446"/>
          <p:cNvSpPr txBox="1">
            <a:spLocks noGrp="1"/>
          </p:cNvSpPr>
          <p:nvPr>
            <p:ph type="subTitle" idx="1"/>
          </p:nvPr>
        </p:nvSpPr>
        <p:spPr>
          <a:xfrm>
            <a:off x="311700" y="1027258"/>
            <a:ext cx="8520600" cy="10569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200"/>
              </a:spcBef>
              <a:spcAft>
                <a:spcPts val="0"/>
              </a:spcAft>
              <a:buSzPts val="383"/>
              <a:buNone/>
            </a:pPr>
            <a:r>
              <a:rPr lang="en-GB" sz="2400" b="1" u="sng" dirty="0">
                <a:solidFill>
                  <a:schemeClr val="dk1"/>
                </a:solidFill>
                <a:latin typeface="Rockwell"/>
                <a:ea typeface="Rockwell"/>
                <a:cs typeface="Rockwell"/>
                <a:sym typeface="Rockwell"/>
              </a:rPr>
              <a:t>How can parents / carers help?</a:t>
            </a:r>
            <a:r>
              <a:rPr lang="en-GB" sz="2400" dirty="0">
                <a:solidFill>
                  <a:schemeClr val="dk1"/>
                </a:solidFill>
                <a:latin typeface="Rockwell"/>
                <a:ea typeface="Rockwell"/>
                <a:cs typeface="Rockwell"/>
                <a:sym typeface="Rockwell"/>
              </a:rPr>
              <a:t> </a:t>
            </a:r>
            <a:r>
              <a:rPr lang="en-GB" sz="2425" dirty="0">
                <a:solidFill>
                  <a:schemeClr val="dk1"/>
                </a:solidFill>
                <a:latin typeface="Rockwell"/>
                <a:ea typeface="Rockwell"/>
                <a:cs typeface="Rockwell"/>
                <a:sym typeface="Rockwell"/>
              </a:rPr>
              <a:t/>
            </a:r>
            <a:br>
              <a:rPr lang="en-GB" sz="2425" dirty="0">
                <a:solidFill>
                  <a:schemeClr val="dk1"/>
                </a:solidFill>
                <a:latin typeface="Rockwell"/>
                <a:ea typeface="Rockwell"/>
                <a:cs typeface="Rockwell"/>
                <a:sym typeface="Rockwell"/>
              </a:rPr>
            </a:br>
            <a:endParaRPr sz="2425" dirty="0">
              <a:solidFill>
                <a:schemeClr val="dk1"/>
              </a:solidFill>
              <a:latin typeface="Rockwell"/>
              <a:ea typeface="Rockwell"/>
              <a:cs typeface="Rockwell"/>
              <a:sym typeface="Rockwell"/>
            </a:endParaRPr>
          </a:p>
          <a:p>
            <a:pPr marL="182880" lvl="0" indent="-182880" algn="l" rtl="0">
              <a:lnSpc>
                <a:spcPct val="70000"/>
              </a:lnSpc>
              <a:spcBef>
                <a:spcPts val="1200"/>
              </a:spcBef>
              <a:spcAft>
                <a:spcPts val="0"/>
              </a:spcAft>
              <a:buClr>
                <a:schemeClr val="dk1"/>
              </a:buClr>
              <a:buSzPts val="2425"/>
              <a:buFont typeface="Rockwell"/>
              <a:buChar char="•"/>
            </a:pPr>
            <a:r>
              <a:rPr lang="en-GB" sz="2400" dirty="0">
                <a:solidFill>
                  <a:schemeClr val="dk1"/>
                </a:solidFill>
                <a:latin typeface="Rockwell"/>
                <a:ea typeface="Rockwell"/>
                <a:cs typeface="Rockwell"/>
                <a:sym typeface="Rockwell"/>
              </a:rPr>
              <a:t>Be a part of school community and work with us in partnership to achieve the very best outcomes possible for your children. </a:t>
            </a:r>
            <a:endParaRPr sz="2400" dirty="0">
              <a:solidFill>
                <a:schemeClr val="dk1"/>
              </a:solidFill>
              <a:latin typeface="Rockwell"/>
              <a:ea typeface="Rockwell"/>
              <a:cs typeface="Rockwell"/>
              <a:sym typeface="Rockwell"/>
            </a:endParaRPr>
          </a:p>
          <a:p>
            <a:pPr marL="182880" lvl="0" indent="-182880" algn="l" rtl="0">
              <a:lnSpc>
                <a:spcPct val="70000"/>
              </a:lnSpc>
              <a:spcBef>
                <a:spcPts val="1200"/>
              </a:spcBef>
              <a:spcAft>
                <a:spcPts val="0"/>
              </a:spcAft>
              <a:buClr>
                <a:schemeClr val="dk1"/>
              </a:buClr>
              <a:buSzPts val="2425"/>
              <a:buFont typeface="Rockwell"/>
              <a:buChar char="•"/>
            </a:pPr>
            <a:r>
              <a:rPr lang="en-GB" sz="2400" dirty="0">
                <a:solidFill>
                  <a:schemeClr val="dk1"/>
                </a:solidFill>
                <a:latin typeface="Rockwell"/>
                <a:ea typeface="Rockwell"/>
                <a:cs typeface="Rockwell"/>
                <a:sym typeface="Rockwell"/>
              </a:rPr>
              <a:t>Treat all of our staff with respect.</a:t>
            </a:r>
            <a:endParaRPr sz="2400" dirty="0">
              <a:solidFill>
                <a:schemeClr val="dk1"/>
              </a:solidFill>
              <a:latin typeface="Rockwell"/>
              <a:ea typeface="Rockwell"/>
              <a:cs typeface="Rockwell"/>
              <a:sym typeface="Rockwell"/>
            </a:endParaRPr>
          </a:p>
          <a:p>
            <a:pPr marL="182880" lvl="0" indent="-182880" algn="l" rtl="0">
              <a:lnSpc>
                <a:spcPct val="70000"/>
              </a:lnSpc>
              <a:spcBef>
                <a:spcPts val="1200"/>
              </a:spcBef>
              <a:spcAft>
                <a:spcPts val="0"/>
              </a:spcAft>
              <a:buClr>
                <a:schemeClr val="dk1"/>
              </a:buClr>
              <a:buSzPts val="2425"/>
              <a:buFont typeface="Rockwell"/>
              <a:buChar char="•"/>
            </a:pPr>
            <a:r>
              <a:rPr lang="en-GB" sz="2400" dirty="0">
                <a:solidFill>
                  <a:schemeClr val="dk1"/>
                </a:solidFill>
                <a:latin typeface="Rockwell"/>
                <a:ea typeface="Rockwell"/>
                <a:cs typeface="Rockwell"/>
                <a:sym typeface="Rockwell"/>
              </a:rPr>
              <a:t>Speak to us when you have worries, concerns or questions. </a:t>
            </a:r>
            <a:endParaRPr sz="2400" dirty="0">
              <a:solidFill>
                <a:schemeClr val="dk1"/>
              </a:solidFill>
              <a:latin typeface="Rockwell"/>
              <a:ea typeface="Rockwell"/>
              <a:cs typeface="Rockwell"/>
              <a:sym typeface="Rockwell"/>
            </a:endParaRPr>
          </a:p>
          <a:p>
            <a:pPr marL="182880" lvl="0" indent="-182880" algn="l" rtl="0">
              <a:lnSpc>
                <a:spcPct val="70000"/>
              </a:lnSpc>
              <a:spcBef>
                <a:spcPts val="1200"/>
              </a:spcBef>
              <a:spcAft>
                <a:spcPts val="0"/>
              </a:spcAft>
              <a:buClr>
                <a:schemeClr val="dk1"/>
              </a:buClr>
              <a:buSzPts val="2425"/>
              <a:buFont typeface="Rockwell"/>
              <a:buChar char="•"/>
            </a:pPr>
            <a:r>
              <a:rPr lang="en-GB" sz="2400" dirty="0">
                <a:solidFill>
                  <a:schemeClr val="dk1"/>
                </a:solidFill>
                <a:latin typeface="Rockwell"/>
                <a:ea typeface="Rockwell"/>
                <a:cs typeface="Rockwell"/>
                <a:sym typeface="Rockwell"/>
              </a:rPr>
              <a:t>Please book appointments to speak to staff and do not turn up without a pre-arranged appointment. </a:t>
            </a:r>
            <a:endParaRPr sz="2400" dirty="0">
              <a:solidFill>
                <a:schemeClr val="dk1"/>
              </a:solidFill>
              <a:latin typeface="Rockwell"/>
              <a:ea typeface="Rockwell"/>
              <a:cs typeface="Rockwell"/>
              <a:sym typeface="Rockwell"/>
            </a:endParaRPr>
          </a:p>
          <a:p>
            <a:pPr marL="182880" lvl="0" indent="-182880" algn="l" rtl="0">
              <a:lnSpc>
                <a:spcPct val="70000"/>
              </a:lnSpc>
              <a:spcBef>
                <a:spcPts val="1200"/>
              </a:spcBef>
              <a:spcAft>
                <a:spcPts val="0"/>
              </a:spcAft>
              <a:buClr>
                <a:schemeClr val="dk1"/>
              </a:buClr>
              <a:buSzPts val="2425"/>
              <a:buFont typeface="Rockwell"/>
              <a:buChar char="•"/>
            </a:pPr>
            <a:r>
              <a:rPr lang="en-GB" sz="2400" dirty="0">
                <a:solidFill>
                  <a:schemeClr val="dk1"/>
                </a:solidFill>
                <a:latin typeface="Rockwell"/>
                <a:ea typeface="Rockwell"/>
                <a:cs typeface="Rockwell"/>
                <a:sym typeface="Rockwell"/>
              </a:rPr>
              <a:t>Support our school policies and do not undermine them. They are there to safeguard students, push them to </a:t>
            </a:r>
            <a:r>
              <a:rPr lang="en-GB" sz="2400" dirty="0" smtClean="0">
                <a:solidFill>
                  <a:schemeClr val="dk1"/>
                </a:solidFill>
                <a:latin typeface="Rockwell"/>
                <a:ea typeface="Rockwell"/>
                <a:cs typeface="Rockwell"/>
                <a:sym typeface="Rockwell"/>
              </a:rPr>
              <a:t>fulfil </a:t>
            </a:r>
            <a:r>
              <a:rPr lang="en-GB" sz="2400" dirty="0">
                <a:solidFill>
                  <a:schemeClr val="dk1"/>
                </a:solidFill>
                <a:latin typeface="Rockwell"/>
                <a:ea typeface="Rockwell"/>
                <a:cs typeface="Rockwell"/>
                <a:sym typeface="Rockwell"/>
              </a:rPr>
              <a:t>their potential and prepare them for life beyond school.</a:t>
            </a:r>
            <a:endParaRPr sz="2400" dirty="0">
              <a:solidFill>
                <a:schemeClr val="dk1"/>
              </a:solidFill>
              <a:latin typeface="Rockwell"/>
              <a:ea typeface="Rockwell"/>
              <a:cs typeface="Rockwell"/>
              <a:sym typeface="Rockwell"/>
            </a:endParaRPr>
          </a:p>
          <a:p>
            <a:pPr marL="0" lvl="0" indent="0" algn="l" rtl="0">
              <a:lnSpc>
                <a:spcPct val="70000"/>
              </a:lnSpc>
              <a:spcBef>
                <a:spcPts val="1200"/>
              </a:spcBef>
              <a:spcAft>
                <a:spcPts val="0"/>
              </a:spcAft>
              <a:buSzPts val="383"/>
              <a:buNone/>
            </a:pPr>
            <a:endParaRPr sz="300" dirty="0"/>
          </a:p>
        </p:txBody>
      </p:sp>
      <p:pic>
        <p:nvPicPr>
          <p:cNvPr id="197" name="Google Shape;197;g2570127b748_0_446" descr="L:\English\3. Key Stage 5 2014-2015\English Literature AS - War\ashlawn logo.jpg"/>
          <p:cNvPicPr preferRelativeResize="0"/>
          <p:nvPr/>
        </p:nvPicPr>
        <p:blipFill rotWithShape="1">
          <a:blip r:embed="rId3">
            <a:alphaModFix/>
          </a:blip>
          <a:srcRect/>
          <a:stretch/>
        </p:blipFill>
        <p:spPr>
          <a:xfrm>
            <a:off x="8284447" y="5974564"/>
            <a:ext cx="723074" cy="754512"/>
          </a:xfrm>
          <a:prstGeom prst="rect">
            <a:avLst/>
          </a:prstGeom>
          <a:noFill/>
          <a:ln>
            <a:noFill/>
          </a:ln>
        </p:spPr>
      </p:pic>
      <p:sp>
        <p:nvSpPr>
          <p:cNvPr id="198" name="Google Shape;198;g2570127b748_0_446"/>
          <p:cNvSpPr txBox="1">
            <a:spLocks noGrp="1"/>
          </p:cNvSpPr>
          <p:nvPr>
            <p:ph type="ctrTitle"/>
          </p:nvPr>
        </p:nvSpPr>
        <p:spPr>
          <a:xfrm>
            <a:off x="311700" y="137744"/>
            <a:ext cx="8520600" cy="889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320"/>
              <a:buFont typeface="Rockwell"/>
              <a:buNone/>
            </a:pPr>
            <a:r>
              <a:rPr lang="en-GB" sz="3600" dirty="0">
                <a:latin typeface="Rockwell"/>
                <a:ea typeface="Rockwell"/>
                <a:cs typeface="Rockwell"/>
                <a:sym typeface="Rockwell"/>
              </a:rPr>
              <a:t>Supporting the School</a:t>
            </a:r>
            <a:endParaRPr sz="3600" dirty="0">
              <a:latin typeface="Rockwell"/>
              <a:ea typeface="Rockwell"/>
              <a:cs typeface="Rockwell"/>
              <a:sym typeface="Rockwe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570127b748_0_452"/>
          <p:cNvSpPr txBox="1">
            <a:spLocks noGrp="1"/>
          </p:cNvSpPr>
          <p:nvPr>
            <p:ph type="subTitle" idx="1"/>
          </p:nvPr>
        </p:nvSpPr>
        <p:spPr>
          <a:xfrm>
            <a:off x="311700" y="3778833"/>
            <a:ext cx="8520600" cy="1056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200"/>
              </a:spcBef>
              <a:spcAft>
                <a:spcPts val="0"/>
              </a:spcAft>
              <a:buSzPts val="1530"/>
              <a:buNone/>
            </a:pPr>
            <a:endParaRPr sz="1700"/>
          </a:p>
          <a:p>
            <a:pPr marL="0" lvl="0" indent="0" algn="l" rtl="0">
              <a:lnSpc>
                <a:spcPct val="90000"/>
              </a:lnSpc>
              <a:spcBef>
                <a:spcPts val="1200"/>
              </a:spcBef>
              <a:spcAft>
                <a:spcPts val="0"/>
              </a:spcAft>
              <a:buSzPts val="1530"/>
              <a:buNone/>
            </a:pPr>
            <a:endParaRPr sz="1700"/>
          </a:p>
        </p:txBody>
      </p:sp>
      <p:sp>
        <p:nvSpPr>
          <p:cNvPr id="204" name="Google Shape;204;g2570127b748_0_452"/>
          <p:cNvSpPr txBox="1">
            <a:spLocks noGrp="1"/>
          </p:cNvSpPr>
          <p:nvPr>
            <p:ph type="ctrTitle"/>
          </p:nvPr>
        </p:nvSpPr>
        <p:spPr>
          <a:xfrm>
            <a:off x="311700" y="-6"/>
            <a:ext cx="8520600" cy="75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320"/>
              <a:buFont typeface="Rockwell"/>
              <a:buNone/>
            </a:pPr>
            <a:r>
              <a:rPr lang="en-GB" sz="3720" u="sng">
                <a:solidFill>
                  <a:schemeClr val="hlink"/>
                </a:solidFill>
                <a:latin typeface="Rockwell"/>
                <a:ea typeface="Rockwell"/>
                <a:cs typeface="Rockwell"/>
                <a:sym typeface="Rockwell"/>
                <a:hlinkClick r:id="rId3"/>
              </a:rPr>
              <a:t>Home School Agreement</a:t>
            </a:r>
            <a:endParaRPr sz="3720">
              <a:latin typeface="Rockwell"/>
              <a:ea typeface="Rockwell"/>
              <a:cs typeface="Rockwell"/>
              <a:sym typeface="Rockwell"/>
            </a:endParaRPr>
          </a:p>
        </p:txBody>
      </p:sp>
      <p:pic>
        <p:nvPicPr>
          <p:cNvPr id="205" name="Google Shape;205;g2570127b748_0_452"/>
          <p:cNvPicPr preferRelativeResize="0"/>
          <p:nvPr/>
        </p:nvPicPr>
        <p:blipFill rotWithShape="1">
          <a:blip r:embed="rId4">
            <a:alphaModFix/>
          </a:blip>
          <a:srcRect/>
          <a:stretch/>
        </p:blipFill>
        <p:spPr>
          <a:xfrm>
            <a:off x="2948701" y="4471547"/>
            <a:ext cx="5758575" cy="2238000"/>
          </a:xfrm>
          <a:prstGeom prst="rect">
            <a:avLst/>
          </a:prstGeom>
          <a:noFill/>
          <a:ln>
            <a:noFill/>
          </a:ln>
        </p:spPr>
      </p:pic>
      <p:pic>
        <p:nvPicPr>
          <p:cNvPr id="206" name="Google Shape;206;g2570127b748_0_452"/>
          <p:cNvPicPr preferRelativeResize="0"/>
          <p:nvPr/>
        </p:nvPicPr>
        <p:blipFill rotWithShape="1">
          <a:blip r:embed="rId5">
            <a:alphaModFix/>
          </a:blip>
          <a:srcRect/>
          <a:stretch/>
        </p:blipFill>
        <p:spPr>
          <a:xfrm>
            <a:off x="2683002" y="613823"/>
            <a:ext cx="5758574" cy="3995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2570127b748_0_318"/>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200"/>
              <a:buFont typeface="Rockwell"/>
              <a:buNone/>
            </a:pPr>
            <a:r>
              <a:rPr lang="en-GB"/>
              <a:t>Year 7 Form Tutors</a:t>
            </a:r>
            <a:endParaRPr/>
          </a:p>
        </p:txBody>
      </p:sp>
      <p:sp>
        <p:nvSpPr>
          <p:cNvPr id="92" name="Google Shape;92;g2570127b748_0_318"/>
          <p:cNvSpPr txBox="1">
            <a:spLocks noGrp="1"/>
          </p:cNvSpPr>
          <p:nvPr>
            <p:ph type="subTitle" idx="1"/>
          </p:nvPr>
        </p:nvSpPr>
        <p:spPr>
          <a:xfrm>
            <a:off x="311700" y="3778833"/>
            <a:ext cx="8520600" cy="1056900"/>
          </a:xfrm>
          <a:prstGeom prst="rect">
            <a:avLst/>
          </a:prstGeom>
          <a:noFill/>
          <a:ln>
            <a:noFill/>
          </a:ln>
        </p:spPr>
        <p:txBody>
          <a:bodyPr spcFirstLastPara="1" wrap="square" lIns="91425" tIns="45700" rIns="91425" bIns="45700" anchor="t" anchorCtr="0">
            <a:noAutofit/>
          </a:bodyPr>
          <a:lstStyle/>
          <a:p>
            <a:pPr marL="274320" lvl="1" indent="0" algn="ctr" rtl="0">
              <a:lnSpc>
                <a:spcPct val="90000"/>
              </a:lnSpc>
              <a:spcBef>
                <a:spcPts val="0"/>
              </a:spcBef>
              <a:spcAft>
                <a:spcPts val="0"/>
              </a:spcAft>
              <a:buSzPts val="1530"/>
              <a:buNone/>
            </a:pPr>
            <a:r>
              <a:rPr lang="en-GB" sz="1800"/>
              <a:t>Form tutors will make contact with you</a:t>
            </a:r>
            <a:r>
              <a:rPr lang="en-GB"/>
              <a:t> via email,</a:t>
            </a:r>
            <a:r>
              <a:rPr lang="en-GB" sz="1800"/>
              <a:t> </a:t>
            </a:r>
            <a:r>
              <a:rPr lang="en-GB"/>
              <a:t>within the first two weeks of term, in </a:t>
            </a:r>
            <a:r>
              <a:rPr lang="en-GB" sz="1800"/>
              <a:t>order to introduce themselves.</a:t>
            </a:r>
            <a:endParaRPr sz="1800"/>
          </a:p>
        </p:txBody>
      </p:sp>
      <p:graphicFrame>
        <p:nvGraphicFramePr>
          <p:cNvPr id="93" name="Google Shape;93;g2570127b748_0_318"/>
          <p:cNvGraphicFramePr/>
          <p:nvPr/>
        </p:nvGraphicFramePr>
        <p:xfrm>
          <a:off x="50925" y="99725"/>
          <a:ext cx="9042150" cy="5292070"/>
        </p:xfrm>
        <a:graphic>
          <a:graphicData uri="http://schemas.openxmlformats.org/drawingml/2006/table">
            <a:tbl>
              <a:tblPr>
                <a:noFill/>
                <a:tableStyleId>{28AC20F3-1FCE-4A37-9CF6-27B8E3887855}</a:tableStyleId>
              </a:tblPr>
              <a:tblGrid>
                <a:gridCol w="969550">
                  <a:extLst>
                    <a:ext uri="{9D8B030D-6E8A-4147-A177-3AD203B41FA5}">
                      <a16:colId xmlns:a16="http://schemas.microsoft.com/office/drawing/2014/main" val="20000"/>
                    </a:ext>
                  </a:extLst>
                </a:gridCol>
                <a:gridCol w="8072600">
                  <a:extLst>
                    <a:ext uri="{9D8B030D-6E8A-4147-A177-3AD203B41FA5}">
                      <a16:colId xmlns:a16="http://schemas.microsoft.com/office/drawing/2014/main" val="20001"/>
                    </a:ext>
                  </a:extLst>
                </a:gridCol>
              </a:tblGrid>
              <a:tr h="621725">
                <a:tc>
                  <a:txBody>
                    <a:bodyPr/>
                    <a:lstStyle/>
                    <a:p>
                      <a:pPr marL="0" marR="0" lvl="0" indent="0" algn="l" rtl="0">
                        <a:lnSpc>
                          <a:spcPct val="138000"/>
                        </a:lnSpc>
                        <a:spcBef>
                          <a:spcPts val="0"/>
                        </a:spcBef>
                        <a:spcAft>
                          <a:spcPts val="0"/>
                        </a:spcAft>
                        <a:buClr>
                          <a:srgbClr val="000000"/>
                        </a:buClr>
                        <a:buSzPts val="1700"/>
                        <a:buFont typeface="Arial"/>
                        <a:buNone/>
                      </a:pPr>
                      <a:r>
                        <a:rPr lang="en-GB" sz="1700" b="1" u="none" strike="noStrike" cap="none">
                          <a:solidFill>
                            <a:schemeClr val="dk1"/>
                          </a:solidFill>
                          <a:latin typeface="Rockwell"/>
                          <a:ea typeface="Rockwell"/>
                          <a:cs typeface="Rockwell"/>
                          <a:sym typeface="Rockwell"/>
                        </a:rPr>
                        <a:t>Tutor Group</a:t>
                      </a:r>
                      <a:endParaRPr sz="1700" b="1" u="none" strike="noStrike" cap="none">
                        <a:solidFill>
                          <a:schemeClr val="dk1"/>
                        </a:solidFill>
                        <a:latin typeface="Rockwell"/>
                        <a:ea typeface="Rockwell"/>
                        <a:cs typeface="Rockwell"/>
                        <a:sym typeface="Rockwell"/>
                      </a:endParaRPr>
                    </a:p>
                  </a:txBody>
                  <a:tcPr marL="63500" marR="63500"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5B9BD5"/>
                      </a:solidFill>
                      <a:prstDash val="solid"/>
                      <a:round/>
                      <a:headEnd type="none" w="sm" len="sm"/>
                      <a:tailEnd type="none" w="sm" len="sm"/>
                    </a:lnB>
                    <a:solidFill>
                      <a:srgbClr val="FFFFFF"/>
                    </a:solidFill>
                  </a:tcPr>
                </a:tc>
                <a:tc>
                  <a:txBody>
                    <a:bodyPr/>
                    <a:lstStyle/>
                    <a:p>
                      <a:pPr marL="0" marR="0" lvl="0" indent="0" algn="ctr" rtl="0">
                        <a:lnSpc>
                          <a:spcPct val="138000"/>
                        </a:lnSpc>
                        <a:spcBef>
                          <a:spcPts val="0"/>
                        </a:spcBef>
                        <a:spcAft>
                          <a:spcPts val="0"/>
                        </a:spcAft>
                        <a:buClr>
                          <a:srgbClr val="000000"/>
                        </a:buClr>
                        <a:buSzPts val="1700"/>
                        <a:buFont typeface="Arial"/>
                        <a:buNone/>
                      </a:pPr>
                      <a:r>
                        <a:rPr lang="en-GB" sz="1700" b="1" u="none" strike="noStrike" cap="none">
                          <a:solidFill>
                            <a:schemeClr val="dk1"/>
                          </a:solidFill>
                          <a:latin typeface="Rockwell"/>
                          <a:ea typeface="Rockwell"/>
                          <a:cs typeface="Rockwell"/>
                          <a:sym typeface="Rockwell"/>
                        </a:rPr>
                        <a:t>Form Tutor(s)</a:t>
                      </a:r>
                      <a:endParaRPr sz="1700" b="1" u="none" strike="noStrike" cap="none">
                        <a:solidFill>
                          <a:schemeClr val="dk1"/>
                        </a:solidFill>
                        <a:latin typeface="Rockwell"/>
                        <a:ea typeface="Rockwell"/>
                        <a:cs typeface="Rockwell"/>
                        <a:sym typeface="Rockwell"/>
                      </a:endParaRPr>
                    </a:p>
                  </a:txBody>
                  <a:tcPr marL="63500" marR="63500"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5B9BD5"/>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59900">
                <a:tc>
                  <a:txBody>
                    <a:bodyPr/>
                    <a:lstStyle/>
                    <a:p>
                      <a:pPr marL="0" marR="0" lvl="0" indent="0" algn="l" rtl="0">
                        <a:lnSpc>
                          <a:spcPct val="138000"/>
                        </a:lnSpc>
                        <a:spcBef>
                          <a:spcPts val="0"/>
                        </a:spcBef>
                        <a:spcAft>
                          <a:spcPts val="0"/>
                        </a:spcAft>
                        <a:buClr>
                          <a:srgbClr val="000000"/>
                        </a:buClr>
                        <a:buSzPts val="1700"/>
                        <a:buFont typeface="Arial"/>
                        <a:buNone/>
                      </a:pPr>
                      <a:r>
                        <a:rPr lang="en-GB" sz="1700" u="none" strike="noStrike" cap="none">
                          <a:solidFill>
                            <a:schemeClr val="dk1"/>
                          </a:solidFill>
                          <a:latin typeface="Rockwell"/>
                          <a:ea typeface="Rockwell"/>
                          <a:cs typeface="Rockwell"/>
                          <a:sym typeface="Rockwell"/>
                        </a:rPr>
                        <a:t>7A</a:t>
                      </a:r>
                      <a:endParaRPr sz="1700" u="none" strike="noStrike" cap="none">
                        <a:solidFill>
                          <a:schemeClr val="dk1"/>
                        </a:solidFill>
                        <a:latin typeface="Rockwell"/>
                        <a:ea typeface="Rockwell"/>
                        <a:cs typeface="Rockwell"/>
                        <a:sym typeface="Rockwell"/>
                      </a:endParaRPr>
                    </a:p>
                  </a:txBody>
                  <a:tcPr marL="63500" marR="63500" marT="0" marB="0">
                    <a:lnL w="19050" cap="flat" cmpd="sng">
                      <a:solidFill>
                        <a:srgbClr val="5B9BD5"/>
                      </a:solidFill>
                      <a:prstDash val="solid"/>
                      <a:round/>
                      <a:headEnd type="none" w="sm" len="sm"/>
                      <a:tailEnd type="none" w="sm" len="sm"/>
                    </a:lnL>
                    <a:lnR w="19050" cap="flat" cmpd="sng">
                      <a:solidFill>
                        <a:srgbClr val="5B9BD5"/>
                      </a:solidFill>
                      <a:prstDash val="solid"/>
                      <a:round/>
                      <a:headEnd type="none" w="sm" len="sm"/>
                      <a:tailEnd type="none" w="sm" len="sm"/>
                    </a:lnR>
                    <a:lnT w="19050" cap="flat" cmpd="sng">
                      <a:solidFill>
                        <a:srgbClr val="5B9BD5"/>
                      </a:solidFill>
                      <a:prstDash val="solid"/>
                      <a:round/>
                      <a:headEnd type="none" w="sm" len="sm"/>
                      <a:tailEnd type="none" w="sm" len="sm"/>
                    </a:lnT>
                    <a:lnB w="19050" cap="flat" cmpd="sng">
                      <a:solidFill>
                        <a:srgbClr val="5B9BD5"/>
                      </a:solidFill>
                      <a:prstDash val="solid"/>
                      <a:round/>
                      <a:headEnd type="none" w="sm" len="sm"/>
                      <a:tailEnd type="none" w="sm" len="sm"/>
                    </a:lnB>
                    <a:solidFill>
                      <a:srgbClr val="FFFFFF"/>
                    </a:solidFill>
                  </a:tcPr>
                </a:tc>
                <a:tc>
                  <a:txBody>
                    <a:bodyPr/>
                    <a:lstStyle/>
                    <a:p>
                      <a:pPr marL="0" marR="0" lvl="0" indent="0" algn="l" rtl="0">
                        <a:lnSpc>
                          <a:spcPct val="138000"/>
                        </a:lnSpc>
                        <a:spcBef>
                          <a:spcPts val="0"/>
                        </a:spcBef>
                        <a:spcAft>
                          <a:spcPts val="0"/>
                        </a:spcAft>
                        <a:buClr>
                          <a:srgbClr val="000000"/>
                        </a:buClr>
                        <a:buSzPts val="1700"/>
                        <a:buFont typeface="Arial"/>
                        <a:buNone/>
                      </a:pPr>
                      <a:r>
                        <a:rPr lang="en-GB" sz="1700" u="none" strike="noStrike" cap="none">
                          <a:solidFill>
                            <a:schemeClr val="dk1"/>
                          </a:solidFill>
                          <a:latin typeface="Rockwell"/>
                          <a:ea typeface="Rockwell"/>
                          <a:cs typeface="Rockwell"/>
                          <a:sym typeface="Rockwell"/>
                        </a:rPr>
                        <a:t>A Sanchez  </a:t>
                      </a:r>
                      <a:r>
                        <a:rPr lang="en-GB" sz="1700" u="sng" strike="noStrike" cap="none">
                          <a:solidFill>
                            <a:schemeClr val="dk1"/>
                          </a:solidFill>
                          <a:latin typeface="Rockwell"/>
                          <a:ea typeface="Rockwell"/>
                          <a:cs typeface="Rockwell"/>
                          <a:sym typeface="Rockwe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sancheza@ashlawn.org.uk</a:t>
                      </a:r>
                      <a:r>
                        <a:rPr lang="en-GB" sz="1700" u="none" strike="noStrike" cap="none">
                          <a:solidFill>
                            <a:schemeClr val="dk1"/>
                          </a:solidFill>
                          <a:latin typeface="Rockwell"/>
                          <a:ea typeface="Rockwell"/>
                          <a:cs typeface="Rockwell"/>
                          <a:sym typeface="Rockwell"/>
                        </a:rPr>
                        <a:t> </a:t>
                      </a:r>
                      <a:endParaRPr sz="1700" u="none" strike="noStrike" cap="none">
                        <a:solidFill>
                          <a:schemeClr val="dk1"/>
                        </a:solidFill>
                        <a:latin typeface="Rockwell"/>
                        <a:ea typeface="Rockwell"/>
                        <a:cs typeface="Rockwell"/>
                        <a:sym typeface="Rockwell"/>
                      </a:endParaRPr>
                    </a:p>
                  </a:txBody>
                  <a:tcPr marL="63500" marR="63500" marT="0" marB="0">
                    <a:lnL w="19050" cap="flat" cmpd="sng">
                      <a:solidFill>
                        <a:srgbClr val="5B9BD5"/>
                      </a:solidFill>
                      <a:prstDash val="solid"/>
                      <a:round/>
                      <a:headEnd type="none" w="sm" len="sm"/>
                      <a:tailEnd type="none" w="sm" len="sm"/>
                    </a:lnL>
                    <a:lnR w="19050" cap="flat" cmpd="sng">
                      <a:solidFill>
                        <a:srgbClr val="5B9BD5"/>
                      </a:solidFill>
                      <a:prstDash val="solid"/>
                      <a:round/>
                      <a:headEnd type="none" w="sm" len="sm"/>
                      <a:tailEnd type="none" w="sm" len="sm"/>
                    </a:lnR>
                    <a:lnT w="19050" cap="flat" cmpd="sng">
                      <a:solidFill>
                        <a:srgbClr val="5B9BD5"/>
                      </a:solidFill>
                      <a:prstDash val="solid"/>
                      <a:round/>
                      <a:headEnd type="none" w="sm" len="sm"/>
                      <a:tailEnd type="none" w="sm" len="sm"/>
                    </a:lnT>
                    <a:lnB w="19050" cap="flat" cmpd="sng">
                      <a:solidFill>
                        <a:srgbClr val="5B9BD5"/>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59900">
                <a:tc>
                  <a:txBody>
                    <a:bodyPr/>
                    <a:lstStyle/>
                    <a:p>
                      <a:pPr marL="0" marR="0" lvl="0" indent="0" algn="l" rtl="0">
                        <a:lnSpc>
                          <a:spcPct val="138000"/>
                        </a:lnSpc>
                        <a:spcBef>
                          <a:spcPts val="0"/>
                        </a:spcBef>
                        <a:spcAft>
                          <a:spcPts val="0"/>
                        </a:spcAft>
                        <a:buClr>
                          <a:srgbClr val="000000"/>
                        </a:buClr>
                        <a:buSzPts val="1700"/>
                        <a:buFont typeface="Arial"/>
                        <a:buNone/>
                      </a:pPr>
                      <a:r>
                        <a:rPr lang="en-GB" sz="1700" u="none" strike="noStrike" cap="none">
                          <a:solidFill>
                            <a:schemeClr val="dk1"/>
                          </a:solidFill>
                          <a:latin typeface="Rockwell"/>
                          <a:ea typeface="Rockwell"/>
                          <a:cs typeface="Rockwell"/>
                          <a:sym typeface="Rockwell"/>
                        </a:rPr>
                        <a:t>7B</a:t>
                      </a:r>
                      <a:endParaRPr sz="1700" u="none" strike="noStrike" cap="none">
                        <a:solidFill>
                          <a:schemeClr val="dk1"/>
                        </a:solidFill>
                        <a:latin typeface="Rockwell"/>
                        <a:ea typeface="Rockwell"/>
                        <a:cs typeface="Rockwell"/>
                        <a:sym typeface="Rockwell"/>
                      </a:endParaRPr>
                    </a:p>
                  </a:txBody>
                  <a:tcPr marL="63500" marR="63500" marT="0" marB="0">
                    <a:lnL w="19050" cap="flat" cmpd="sng">
                      <a:solidFill>
                        <a:srgbClr val="5B9BD5"/>
                      </a:solidFill>
                      <a:prstDash val="solid"/>
                      <a:round/>
                      <a:headEnd type="none" w="sm" len="sm"/>
                      <a:tailEnd type="none" w="sm" len="sm"/>
                    </a:lnL>
                    <a:lnR w="19050" cap="flat" cmpd="sng">
                      <a:solidFill>
                        <a:srgbClr val="5B9BD5"/>
                      </a:solidFill>
                      <a:prstDash val="solid"/>
                      <a:round/>
                      <a:headEnd type="none" w="sm" len="sm"/>
                      <a:tailEnd type="none" w="sm" len="sm"/>
                    </a:lnR>
                    <a:lnT w="19050" cap="flat" cmpd="sng">
                      <a:solidFill>
                        <a:srgbClr val="5B9BD5"/>
                      </a:solidFill>
                      <a:prstDash val="solid"/>
                      <a:round/>
                      <a:headEnd type="none" w="sm" len="sm"/>
                      <a:tailEnd type="none" w="sm" len="sm"/>
                    </a:lnT>
                    <a:lnB w="19050" cap="flat" cmpd="sng">
                      <a:solidFill>
                        <a:srgbClr val="5B9BD5"/>
                      </a:solidFill>
                      <a:prstDash val="solid"/>
                      <a:round/>
                      <a:headEnd type="none" w="sm" len="sm"/>
                      <a:tailEnd type="none" w="sm" len="sm"/>
                    </a:lnB>
                    <a:solidFill>
                      <a:srgbClr val="FFFFFF"/>
                    </a:solidFill>
                  </a:tcPr>
                </a:tc>
                <a:tc>
                  <a:txBody>
                    <a:bodyPr/>
                    <a:lstStyle/>
                    <a:p>
                      <a:pPr marL="0" marR="0" lvl="0" indent="0" algn="l" rtl="0">
                        <a:lnSpc>
                          <a:spcPct val="138000"/>
                        </a:lnSpc>
                        <a:spcBef>
                          <a:spcPts val="0"/>
                        </a:spcBef>
                        <a:spcAft>
                          <a:spcPts val="0"/>
                        </a:spcAft>
                        <a:buClr>
                          <a:srgbClr val="000000"/>
                        </a:buClr>
                        <a:buSzPts val="1700"/>
                        <a:buFont typeface="Arial"/>
                        <a:buNone/>
                      </a:pPr>
                      <a:r>
                        <a:rPr lang="en-GB" sz="1700" u="none" strike="noStrike" cap="none">
                          <a:solidFill>
                            <a:schemeClr val="dk1"/>
                          </a:solidFill>
                          <a:latin typeface="Rockwell"/>
                          <a:ea typeface="Rockwell"/>
                          <a:cs typeface="Rockwell"/>
                          <a:sym typeface="Rockwell"/>
                        </a:rPr>
                        <a:t>L Morton </a:t>
                      </a:r>
                      <a:endParaRPr sz="1700" u="none" strike="noStrike" cap="none">
                        <a:solidFill>
                          <a:schemeClr val="dk1"/>
                        </a:solidFill>
                        <a:latin typeface="Rockwell"/>
                        <a:ea typeface="Rockwell"/>
                        <a:cs typeface="Rockwell"/>
                        <a:sym typeface="Rockwell"/>
                      </a:endParaRPr>
                    </a:p>
                  </a:txBody>
                  <a:tcPr marL="63500" marR="63500" marT="0" marB="0">
                    <a:lnL w="19050" cap="flat" cmpd="sng">
                      <a:solidFill>
                        <a:srgbClr val="5B9BD5"/>
                      </a:solidFill>
                      <a:prstDash val="solid"/>
                      <a:round/>
                      <a:headEnd type="none" w="sm" len="sm"/>
                      <a:tailEnd type="none" w="sm" len="sm"/>
                    </a:lnL>
                    <a:lnR w="19050" cap="flat" cmpd="sng">
                      <a:solidFill>
                        <a:srgbClr val="5B9BD5"/>
                      </a:solidFill>
                      <a:prstDash val="solid"/>
                      <a:round/>
                      <a:headEnd type="none" w="sm" len="sm"/>
                      <a:tailEnd type="none" w="sm" len="sm"/>
                    </a:lnR>
                    <a:lnT w="19050" cap="flat" cmpd="sng">
                      <a:solidFill>
                        <a:srgbClr val="5B9BD5"/>
                      </a:solidFill>
                      <a:prstDash val="solid"/>
                      <a:round/>
                      <a:headEnd type="none" w="sm" len="sm"/>
                      <a:tailEnd type="none" w="sm" len="sm"/>
                    </a:lnT>
                    <a:lnB w="19050" cap="flat" cmpd="sng">
                      <a:solidFill>
                        <a:srgbClr val="5B9BD5"/>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59900">
                <a:tc>
                  <a:txBody>
                    <a:bodyPr/>
                    <a:lstStyle/>
                    <a:p>
                      <a:pPr marL="0" marR="0" lvl="0" indent="0" algn="l" rtl="0">
                        <a:lnSpc>
                          <a:spcPct val="138000"/>
                        </a:lnSpc>
                        <a:spcBef>
                          <a:spcPts val="0"/>
                        </a:spcBef>
                        <a:spcAft>
                          <a:spcPts val="0"/>
                        </a:spcAft>
                        <a:buClr>
                          <a:srgbClr val="000000"/>
                        </a:buClr>
                        <a:buSzPts val="1700"/>
                        <a:buFont typeface="Arial"/>
                        <a:buNone/>
                      </a:pPr>
                      <a:r>
                        <a:rPr lang="en-GB" sz="1700" u="none" strike="noStrike" cap="none">
                          <a:solidFill>
                            <a:schemeClr val="dk1"/>
                          </a:solidFill>
                          <a:latin typeface="Rockwell"/>
                          <a:ea typeface="Rockwell"/>
                          <a:cs typeface="Rockwell"/>
                          <a:sym typeface="Rockwell"/>
                        </a:rPr>
                        <a:t>7C</a:t>
                      </a:r>
                      <a:endParaRPr sz="1700" u="none" strike="noStrike" cap="none">
                        <a:solidFill>
                          <a:schemeClr val="dk1"/>
                        </a:solidFill>
                        <a:latin typeface="Rockwell"/>
                        <a:ea typeface="Rockwell"/>
                        <a:cs typeface="Rockwell"/>
                        <a:sym typeface="Rockwell"/>
                      </a:endParaRPr>
                    </a:p>
                  </a:txBody>
                  <a:tcPr marL="63500" marR="63500" marT="0" marB="0">
                    <a:lnL w="19050" cap="flat" cmpd="sng">
                      <a:solidFill>
                        <a:srgbClr val="5B9BD5"/>
                      </a:solidFill>
                      <a:prstDash val="solid"/>
                      <a:round/>
                      <a:headEnd type="none" w="sm" len="sm"/>
                      <a:tailEnd type="none" w="sm" len="sm"/>
                    </a:lnL>
                    <a:lnR w="19050" cap="flat" cmpd="sng">
                      <a:solidFill>
                        <a:srgbClr val="5B9BD5"/>
                      </a:solidFill>
                      <a:prstDash val="solid"/>
                      <a:round/>
                      <a:headEnd type="none" w="sm" len="sm"/>
                      <a:tailEnd type="none" w="sm" len="sm"/>
                    </a:lnR>
                    <a:lnT w="19050" cap="flat" cmpd="sng">
                      <a:solidFill>
                        <a:srgbClr val="5B9BD5"/>
                      </a:solidFill>
                      <a:prstDash val="solid"/>
                      <a:round/>
                      <a:headEnd type="none" w="sm" len="sm"/>
                      <a:tailEnd type="none" w="sm" len="sm"/>
                    </a:lnT>
                    <a:lnB w="19050" cap="flat" cmpd="sng">
                      <a:solidFill>
                        <a:srgbClr val="5B9BD5"/>
                      </a:solidFill>
                      <a:prstDash val="solid"/>
                      <a:round/>
                      <a:headEnd type="none" w="sm" len="sm"/>
                      <a:tailEnd type="none" w="sm" len="sm"/>
                    </a:lnB>
                    <a:solidFill>
                      <a:srgbClr val="FFFFFF"/>
                    </a:solidFill>
                  </a:tcPr>
                </a:tc>
                <a:tc>
                  <a:txBody>
                    <a:bodyPr/>
                    <a:lstStyle/>
                    <a:p>
                      <a:pPr marL="0" marR="0" lvl="0" indent="0" algn="l" rtl="0">
                        <a:lnSpc>
                          <a:spcPct val="138000"/>
                        </a:lnSpc>
                        <a:spcBef>
                          <a:spcPts val="0"/>
                        </a:spcBef>
                        <a:spcAft>
                          <a:spcPts val="0"/>
                        </a:spcAft>
                        <a:buClr>
                          <a:srgbClr val="000000"/>
                        </a:buClr>
                        <a:buSzPts val="1700"/>
                        <a:buFont typeface="Arial"/>
                        <a:buNone/>
                      </a:pPr>
                      <a:r>
                        <a:rPr lang="en-GB" sz="1700" u="none" strike="noStrike" cap="none">
                          <a:solidFill>
                            <a:schemeClr val="dk1"/>
                          </a:solidFill>
                          <a:latin typeface="Rockwell"/>
                          <a:ea typeface="Rockwell"/>
                          <a:cs typeface="Rockwell"/>
                          <a:sym typeface="Rockwell"/>
                        </a:rPr>
                        <a:t>J Woolley </a:t>
                      </a:r>
                      <a:r>
                        <a:rPr lang="en-GB" sz="1700" u="sng" strike="noStrike" cap="none">
                          <a:solidFill>
                            <a:schemeClr val="dk1"/>
                          </a:solidFill>
                          <a:latin typeface="Rockwell"/>
                          <a:ea typeface="Rockwell"/>
                          <a:cs typeface="Rockwell"/>
                          <a:sym typeface="Rockwe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woolleyj@ashlawn.org.uk</a:t>
                      </a:r>
                      <a:r>
                        <a:rPr lang="en-GB" sz="1700" u="none" strike="noStrike" cap="none">
                          <a:solidFill>
                            <a:schemeClr val="dk1"/>
                          </a:solidFill>
                          <a:latin typeface="Rockwell"/>
                          <a:ea typeface="Rockwell"/>
                          <a:cs typeface="Rockwell"/>
                          <a:sym typeface="Rockwell"/>
                        </a:rPr>
                        <a:t> </a:t>
                      </a:r>
                      <a:endParaRPr sz="1700" u="none" strike="noStrike" cap="none">
                        <a:solidFill>
                          <a:schemeClr val="dk1"/>
                        </a:solidFill>
                        <a:latin typeface="Rockwell"/>
                        <a:ea typeface="Rockwell"/>
                        <a:cs typeface="Rockwell"/>
                        <a:sym typeface="Rockwell"/>
                      </a:endParaRPr>
                    </a:p>
                  </a:txBody>
                  <a:tcPr marL="63500" marR="63500" marT="0" marB="0">
                    <a:lnL w="19050" cap="flat" cmpd="sng">
                      <a:solidFill>
                        <a:srgbClr val="5B9BD5"/>
                      </a:solidFill>
                      <a:prstDash val="solid"/>
                      <a:round/>
                      <a:headEnd type="none" w="sm" len="sm"/>
                      <a:tailEnd type="none" w="sm" len="sm"/>
                    </a:lnL>
                    <a:lnR w="19050" cap="flat" cmpd="sng">
                      <a:solidFill>
                        <a:srgbClr val="5B9BD5"/>
                      </a:solidFill>
                      <a:prstDash val="solid"/>
                      <a:round/>
                      <a:headEnd type="none" w="sm" len="sm"/>
                      <a:tailEnd type="none" w="sm" len="sm"/>
                    </a:lnR>
                    <a:lnT w="19050" cap="flat" cmpd="sng">
                      <a:solidFill>
                        <a:srgbClr val="5B9BD5"/>
                      </a:solidFill>
                      <a:prstDash val="solid"/>
                      <a:round/>
                      <a:headEnd type="none" w="sm" len="sm"/>
                      <a:tailEnd type="none" w="sm" len="sm"/>
                    </a:lnT>
                    <a:lnB w="19050" cap="flat" cmpd="sng">
                      <a:solidFill>
                        <a:srgbClr val="5B9BD5"/>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59900">
                <a:tc>
                  <a:txBody>
                    <a:bodyPr/>
                    <a:lstStyle/>
                    <a:p>
                      <a:pPr marL="0" marR="0" lvl="0" indent="0" algn="l" rtl="0">
                        <a:lnSpc>
                          <a:spcPct val="138000"/>
                        </a:lnSpc>
                        <a:spcBef>
                          <a:spcPts val="0"/>
                        </a:spcBef>
                        <a:spcAft>
                          <a:spcPts val="0"/>
                        </a:spcAft>
                        <a:buClr>
                          <a:srgbClr val="000000"/>
                        </a:buClr>
                        <a:buSzPts val="1700"/>
                        <a:buFont typeface="Arial"/>
                        <a:buNone/>
                      </a:pPr>
                      <a:r>
                        <a:rPr lang="en-GB" sz="1700" u="none" strike="noStrike" cap="none">
                          <a:solidFill>
                            <a:schemeClr val="dk1"/>
                          </a:solidFill>
                          <a:latin typeface="Rockwell"/>
                          <a:ea typeface="Rockwell"/>
                          <a:cs typeface="Rockwell"/>
                          <a:sym typeface="Rockwell"/>
                        </a:rPr>
                        <a:t>7D</a:t>
                      </a:r>
                      <a:endParaRPr sz="1700" u="none" strike="noStrike" cap="none">
                        <a:solidFill>
                          <a:schemeClr val="dk1"/>
                        </a:solidFill>
                        <a:latin typeface="Rockwell"/>
                        <a:ea typeface="Rockwell"/>
                        <a:cs typeface="Rockwell"/>
                        <a:sym typeface="Rockwell"/>
                      </a:endParaRPr>
                    </a:p>
                  </a:txBody>
                  <a:tcPr marL="63500" marR="63500" marT="0" marB="0">
                    <a:lnL w="19050" cap="flat" cmpd="sng">
                      <a:solidFill>
                        <a:srgbClr val="5B9BD5"/>
                      </a:solidFill>
                      <a:prstDash val="solid"/>
                      <a:round/>
                      <a:headEnd type="none" w="sm" len="sm"/>
                      <a:tailEnd type="none" w="sm" len="sm"/>
                    </a:lnL>
                    <a:lnR w="19050" cap="flat" cmpd="sng">
                      <a:solidFill>
                        <a:srgbClr val="5B9BD5"/>
                      </a:solidFill>
                      <a:prstDash val="solid"/>
                      <a:round/>
                      <a:headEnd type="none" w="sm" len="sm"/>
                      <a:tailEnd type="none" w="sm" len="sm"/>
                    </a:lnR>
                    <a:lnT w="19050" cap="flat" cmpd="sng">
                      <a:solidFill>
                        <a:srgbClr val="5B9BD5"/>
                      </a:solidFill>
                      <a:prstDash val="solid"/>
                      <a:round/>
                      <a:headEnd type="none" w="sm" len="sm"/>
                      <a:tailEnd type="none" w="sm" len="sm"/>
                    </a:lnT>
                    <a:lnB w="19050" cap="flat" cmpd="sng">
                      <a:solidFill>
                        <a:srgbClr val="5B9BD5"/>
                      </a:solidFill>
                      <a:prstDash val="solid"/>
                      <a:round/>
                      <a:headEnd type="none" w="sm" len="sm"/>
                      <a:tailEnd type="none" w="sm" len="sm"/>
                    </a:lnB>
                    <a:solidFill>
                      <a:srgbClr val="FFFFFF"/>
                    </a:solidFill>
                  </a:tcPr>
                </a:tc>
                <a:tc>
                  <a:txBody>
                    <a:bodyPr/>
                    <a:lstStyle/>
                    <a:p>
                      <a:pPr marL="0" marR="0" lvl="0" indent="0" algn="l" rtl="0">
                        <a:lnSpc>
                          <a:spcPct val="138000"/>
                        </a:lnSpc>
                        <a:spcBef>
                          <a:spcPts val="0"/>
                        </a:spcBef>
                        <a:spcAft>
                          <a:spcPts val="0"/>
                        </a:spcAft>
                        <a:buClr>
                          <a:srgbClr val="000000"/>
                        </a:buClr>
                        <a:buSzPts val="1700"/>
                        <a:buFont typeface="Arial"/>
                        <a:buNone/>
                      </a:pPr>
                      <a:r>
                        <a:rPr lang="en-GB" sz="1700" u="none" strike="noStrike" cap="none">
                          <a:solidFill>
                            <a:schemeClr val="dk1"/>
                          </a:solidFill>
                          <a:latin typeface="Rockwell"/>
                          <a:ea typeface="Rockwell"/>
                          <a:cs typeface="Rockwell"/>
                          <a:sym typeface="Rockwell"/>
                        </a:rPr>
                        <a:t>A Dubois  </a:t>
                      </a:r>
                      <a:r>
                        <a:rPr lang="en-GB" sz="1700" u="sng" strike="noStrike" cap="none">
                          <a:solidFill>
                            <a:schemeClr val="dk1"/>
                          </a:solidFill>
                          <a:latin typeface="Rockwell"/>
                          <a:ea typeface="Rockwell"/>
                          <a:cs typeface="Rockwell"/>
                          <a:sym typeface="Rockwe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duboisa@ashlawn.org.uk</a:t>
                      </a:r>
                      <a:r>
                        <a:rPr lang="en-GB" sz="1700" u="none" strike="noStrike" cap="none">
                          <a:solidFill>
                            <a:schemeClr val="dk1"/>
                          </a:solidFill>
                          <a:latin typeface="Rockwell"/>
                          <a:ea typeface="Rockwell"/>
                          <a:cs typeface="Rockwell"/>
                          <a:sym typeface="Rockwell"/>
                        </a:rPr>
                        <a:t> </a:t>
                      </a:r>
                      <a:endParaRPr sz="1700" u="none" strike="noStrike" cap="none">
                        <a:solidFill>
                          <a:schemeClr val="dk1"/>
                        </a:solidFill>
                        <a:latin typeface="Rockwell"/>
                        <a:ea typeface="Rockwell"/>
                        <a:cs typeface="Rockwell"/>
                        <a:sym typeface="Rockwell"/>
                      </a:endParaRPr>
                    </a:p>
                  </a:txBody>
                  <a:tcPr marL="63500" marR="63500" marT="0" marB="0">
                    <a:lnL w="19050" cap="flat" cmpd="sng">
                      <a:solidFill>
                        <a:srgbClr val="5B9BD5"/>
                      </a:solidFill>
                      <a:prstDash val="solid"/>
                      <a:round/>
                      <a:headEnd type="none" w="sm" len="sm"/>
                      <a:tailEnd type="none" w="sm" len="sm"/>
                    </a:lnL>
                    <a:lnR w="19050" cap="flat" cmpd="sng">
                      <a:solidFill>
                        <a:srgbClr val="5B9BD5"/>
                      </a:solidFill>
                      <a:prstDash val="solid"/>
                      <a:round/>
                      <a:headEnd type="none" w="sm" len="sm"/>
                      <a:tailEnd type="none" w="sm" len="sm"/>
                    </a:lnR>
                    <a:lnT w="19050" cap="flat" cmpd="sng">
                      <a:solidFill>
                        <a:srgbClr val="5B9BD5"/>
                      </a:solidFill>
                      <a:prstDash val="solid"/>
                      <a:round/>
                      <a:headEnd type="none" w="sm" len="sm"/>
                      <a:tailEnd type="none" w="sm" len="sm"/>
                    </a:lnT>
                    <a:lnB w="19050" cap="flat" cmpd="sng">
                      <a:solidFill>
                        <a:srgbClr val="5B9BD5"/>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62600">
                <a:tc>
                  <a:txBody>
                    <a:bodyPr/>
                    <a:lstStyle/>
                    <a:p>
                      <a:pPr marL="0" marR="0" lvl="0" indent="0" algn="l" rtl="0">
                        <a:lnSpc>
                          <a:spcPct val="138000"/>
                        </a:lnSpc>
                        <a:spcBef>
                          <a:spcPts val="0"/>
                        </a:spcBef>
                        <a:spcAft>
                          <a:spcPts val="0"/>
                        </a:spcAft>
                        <a:buClr>
                          <a:srgbClr val="000000"/>
                        </a:buClr>
                        <a:buSzPts val="1700"/>
                        <a:buFont typeface="Arial"/>
                        <a:buNone/>
                      </a:pPr>
                      <a:r>
                        <a:rPr lang="en-GB" sz="1700" u="none" strike="noStrike" cap="none">
                          <a:solidFill>
                            <a:schemeClr val="dk1"/>
                          </a:solidFill>
                          <a:latin typeface="Rockwell"/>
                          <a:ea typeface="Rockwell"/>
                          <a:cs typeface="Rockwell"/>
                          <a:sym typeface="Rockwell"/>
                        </a:rPr>
                        <a:t>7E</a:t>
                      </a:r>
                      <a:endParaRPr sz="1700" u="none" strike="noStrike" cap="none">
                        <a:solidFill>
                          <a:schemeClr val="dk1"/>
                        </a:solidFill>
                        <a:latin typeface="Rockwell"/>
                        <a:ea typeface="Rockwell"/>
                        <a:cs typeface="Rockwell"/>
                        <a:sym typeface="Rockwell"/>
                      </a:endParaRPr>
                    </a:p>
                  </a:txBody>
                  <a:tcPr marL="63500" marR="63500" marT="0" marB="0">
                    <a:lnL w="19050" cap="flat" cmpd="sng">
                      <a:solidFill>
                        <a:srgbClr val="5B9BD5"/>
                      </a:solidFill>
                      <a:prstDash val="solid"/>
                      <a:round/>
                      <a:headEnd type="none" w="sm" len="sm"/>
                      <a:tailEnd type="none" w="sm" len="sm"/>
                    </a:lnL>
                    <a:lnR w="19050" cap="flat" cmpd="sng">
                      <a:solidFill>
                        <a:srgbClr val="5B9BD5"/>
                      </a:solidFill>
                      <a:prstDash val="solid"/>
                      <a:round/>
                      <a:headEnd type="none" w="sm" len="sm"/>
                      <a:tailEnd type="none" w="sm" len="sm"/>
                    </a:lnR>
                    <a:lnT w="19050" cap="flat" cmpd="sng">
                      <a:solidFill>
                        <a:srgbClr val="5B9BD5"/>
                      </a:solidFill>
                      <a:prstDash val="solid"/>
                      <a:round/>
                      <a:headEnd type="none" w="sm" len="sm"/>
                      <a:tailEnd type="none" w="sm" len="sm"/>
                    </a:lnT>
                    <a:lnB w="19050" cap="flat" cmpd="sng">
                      <a:solidFill>
                        <a:srgbClr val="5B9BD5"/>
                      </a:solidFill>
                      <a:prstDash val="solid"/>
                      <a:round/>
                      <a:headEnd type="none" w="sm" len="sm"/>
                      <a:tailEnd type="none" w="sm" len="sm"/>
                    </a:lnB>
                    <a:solidFill>
                      <a:srgbClr val="FFFFFF"/>
                    </a:solidFill>
                  </a:tcPr>
                </a:tc>
                <a:tc>
                  <a:txBody>
                    <a:bodyPr/>
                    <a:lstStyle/>
                    <a:p>
                      <a:pPr marL="0" marR="0" lvl="0" indent="0" algn="l" rtl="0">
                        <a:lnSpc>
                          <a:spcPct val="138000"/>
                        </a:lnSpc>
                        <a:spcBef>
                          <a:spcPts val="0"/>
                        </a:spcBef>
                        <a:spcAft>
                          <a:spcPts val="0"/>
                        </a:spcAft>
                        <a:buClr>
                          <a:srgbClr val="000000"/>
                        </a:buClr>
                        <a:buSzPts val="1700"/>
                        <a:buFont typeface="Arial"/>
                        <a:buNone/>
                      </a:pPr>
                      <a:r>
                        <a:rPr lang="en-GB" sz="1700" u="none" strike="noStrike" cap="none">
                          <a:solidFill>
                            <a:schemeClr val="dk1"/>
                          </a:solidFill>
                          <a:latin typeface="Rockwell"/>
                          <a:ea typeface="Rockwell"/>
                          <a:cs typeface="Rockwell"/>
                          <a:sym typeface="Rockwell"/>
                        </a:rPr>
                        <a:t>S Goodland and A Williams </a:t>
                      </a:r>
                      <a:r>
                        <a:rPr lang="en-GB" sz="1700" u="sng" strike="noStrike" cap="none">
                          <a:solidFill>
                            <a:schemeClr val="dk1"/>
                          </a:solidFill>
                          <a:latin typeface="Rockwell"/>
                          <a:ea typeface="Rockwell"/>
                          <a:cs typeface="Rockwell"/>
                          <a:sym typeface="Rockwe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goodlands@ashlawn.org.uk</a:t>
                      </a:r>
                      <a:r>
                        <a:rPr lang="en-GB" sz="1700" u="none" strike="noStrike" cap="none">
                          <a:solidFill>
                            <a:schemeClr val="dk1"/>
                          </a:solidFill>
                          <a:latin typeface="Rockwell"/>
                          <a:ea typeface="Rockwell"/>
                          <a:cs typeface="Rockwell"/>
                          <a:sym typeface="Rockwell"/>
                        </a:rPr>
                        <a:t>  </a:t>
                      </a:r>
                      <a:r>
                        <a:rPr lang="en-GB" sz="1700" u="sng" strike="noStrike" cap="none">
                          <a:solidFill>
                            <a:schemeClr val="dk1"/>
                          </a:solidFill>
                          <a:latin typeface="Rockwell"/>
                          <a:ea typeface="Rockwell"/>
                          <a:cs typeface="Rockwell"/>
                          <a:sym typeface="Rockwe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williamsa@ashlawn.org.uk</a:t>
                      </a:r>
                      <a:r>
                        <a:rPr lang="en-GB" sz="1700" u="none" strike="noStrike" cap="none">
                          <a:solidFill>
                            <a:schemeClr val="dk1"/>
                          </a:solidFill>
                          <a:latin typeface="Rockwell"/>
                          <a:ea typeface="Rockwell"/>
                          <a:cs typeface="Rockwell"/>
                          <a:sym typeface="Rockwell"/>
                        </a:rPr>
                        <a:t> </a:t>
                      </a:r>
                      <a:endParaRPr sz="1700" u="none" strike="noStrike" cap="none">
                        <a:solidFill>
                          <a:schemeClr val="dk1"/>
                        </a:solidFill>
                        <a:latin typeface="Rockwell"/>
                        <a:ea typeface="Rockwell"/>
                        <a:cs typeface="Rockwell"/>
                        <a:sym typeface="Rockwell"/>
                      </a:endParaRPr>
                    </a:p>
                  </a:txBody>
                  <a:tcPr marL="63500" marR="63500" marT="0" marB="0">
                    <a:lnL w="19050" cap="flat" cmpd="sng">
                      <a:solidFill>
                        <a:srgbClr val="5B9BD5"/>
                      </a:solidFill>
                      <a:prstDash val="solid"/>
                      <a:round/>
                      <a:headEnd type="none" w="sm" len="sm"/>
                      <a:tailEnd type="none" w="sm" len="sm"/>
                    </a:lnL>
                    <a:lnR w="19050" cap="flat" cmpd="sng">
                      <a:solidFill>
                        <a:srgbClr val="5B9BD5"/>
                      </a:solidFill>
                      <a:prstDash val="solid"/>
                      <a:round/>
                      <a:headEnd type="none" w="sm" len="sm"/>
                      <a:tailEnd type="none" w="sm" len="sm"/>
                    </a:lnR>
                    <a:lnT w="19050" cap="flat" cmpd="sng">
                      <a:solidFill>
                        <a:srgbClr val="5B9BD5"/>
                      </a:solidFill>
                      <a:prstDash val="solid"/>
                      <a:round/>
                      <a:headEnd type="none" w="sm" len="sm"/>
                      <a:tailEnd type="none" w="sm" len="sm"/>
                    </a:lnT>
                    <a:lnB w="19050" cap="flat" cmpd="sng">
                      <a:solidFill>
                        <a:srgbClr val="5B9BD5"/>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59900">
                <a:tc>
                  <a:txBody>
                    <a:bodyPr/>
                    <a:lstStyle/>
                    <a:p>
                      <a:pPr marL="0" marR="0" lvl="0" indent="0" algn="l" rtl="0">
                        <a:lnSpc>
                          <a:spcPct val="138000"/>
                        </a:lnSpc>
                        <a:spcBef>
                          <a:spcPts val="0"/>
                        </a:spcBef>
                        <a:spcAft>
                          <a:spcPts val="0"/>
                        </a:spcAft>
                        <a:buClr>
                          <a:srgbClr val="000000"/>
                        </a:buClr>
                        <a:buSzPts val="1700"/>
                        <a:buFont typeface="Arial"/>
                        <a:buNone/>
                      </a:pPr>
                      <a:r>
                        <a:rPr lang="en-GB" sz="1700" u="none" strike="noStrike" cap="none">
                          <a:solidFill>
                            <a:schemeClr val="dk1"/>
                          </a:solidFill>
                          <a:latin typeface="Rockwell"/>
                          <a:ea typeface="Rockwell"/>
                          <a:cs typeface="Rockwell"/>
                          <a:sym typeface="Rockwell"/>
                        </a:rPr>
                        <a:t>7F</a:t>
                      </a:r>
                      <a:endParaRPr sz="1700" u="none" strike="noStrike" cap="none">
                        <a:solidFill>
                          <a:schemeClr val="dk1"/>
                        </a:solidFill>
                        <a:latin typeface="Rockwell"/>
                        <a:ea typeface="Rockwell"/>
                        <a:cs typeface="Rockwell"/>
                        <a:sym typeface="Rockwell"/>
                      </a:endParaRPr>
                    </a:p>
                  </a:txBody>
                  <a:tcPr marL="63500" marR="63500" marT="0" marB="0">
                    <a:lnL w="19050" cap="flat" cmpd="sng">
                      <a:solidFill>
                        <a:srgbClr val="5B9BD5"/>
                      </a:solidFill>
                      <a:prstDash val="solid"/>
                      <a:round/>
                      <a:headEnd type="none" w="sm" len="sm"/>
                      <a:tailEnd type="none" w="sm" len="sm"/>
                    </a:lnL>
                    <a:lnR w="19050" cap="flat" cmpd="sng">
                      <a:solidFill>
                        <a:srgbClr val="5B9BD5"/>
                      </a:solidFill>
                      <a:prstDash val="solid"/>
                      <a:round/>
                      <a:headEnd type="none" w="sm" len="sm"/>
                      <a:tailEnd type="none" w="sm" len="sm"/>
                    </a:lnR>
                    <a:lnT w="19050" cap="flat" cmpd="sng">
                      <a:solidFill>
                        <a:srgbClr val="5B9BD5"/>
                      </a:solidFill>
                      <a:prstDash val="solid"/>
                      <a:round/>
                      <a:headEnd type="none" w="sm" len="sm"/>
                      <a:tailEnd type="none" w="sm" len="sm"/>
                    </a:lnT>
                    <a:lnB w="19050" cap="flat" cmpd="sng">
                      <a:solidFill>
                        <a:srgbClr val="5B9BD5"/>
                      </a:solidFill>
                      <a:prstDash val="solid"/>
                      <a:round/>
                      <a:headEnd type="none" w="sm" len="sm"/>
                      <a:tailEnd type="none" w="sm" len="sm"/>
                    </a:lnB>
                    <a:solidFill>
                      <a:srgbClr val="FFFFFF"/>
                    </a:solidFill>
                  </a:tcPr>
                </a:tc>
                <a:tc>
                  <a:txBody>
                    <a:bodyPr/>
                    <a:lstStyle/>
                    <a:p>
                      <a:pPr marL="0" marR="0" lvl="0" indent="0" algn="l" rtl="0">
                        <a:lnSpc>
                          <a:spcPct val="138000"/>
                        </a:lnSpc>
                        <a:spcBef>
                          <a:spcPts val="0"/>
                        </a:spcBef>
                        <a:spcAft>
                          <a:spcPts val="0"/>
                        </a:spcAft>
                        <a:buClr>
                          <a:srgbClr val="000000"/>
                        </a:buClr>
                        <a:buSzPts val="1700"/>
                        <a:buFont typeface="Arial"/>
                        <a:buNone/>
                      </a:pPr>
                      <a:r>
                        <a:rPr lang="en-GB" sz="1700">
                          <a:solidFill>
                            <a:schemeClr val="dk1"/>
                          </a:solidFill>
                          <a:latin typeface="Rockwell"/>
                          <a:ea typeface="Rockwell"/>
                          <a:cs typeface="Rockwell"/>
                          <a:sym typeface="Rockwell"/>
                        </a:rPr>
                        <a:t>T Summers</a:t>
                      </a:r>
                      <a:r>
                        <a:rPr lang="en-GB" sz="1700" u="none" strike="noStrike" cap="none">
                          <a:solidFill>
                            <a:schemeClr val="dk1"/>
                          </a:solidFill>
                          <a:latin typeface="Rockwell"/>
                          <a:ea typeface="Rockwell"/>
                          <a:cs typeface="Rockwell"/>
                          <a:sym typeface="Rockwell"/>
                        </a:rPr>
                        <a:t> </a:t>
                      </a:r>
                      <a:r>
                        <a:rPr lang="en-GB" sz="1700" u="sng">
                          <a:solidFill>
                            <a:schemeClr val="dk1"/>
                          </a:solidFill>
                          <a:latin typeface="Rockwell"/>
                          <a:ea typeface="Rockwell"/>
                          <a:cs typeface="Rockwell"/>
                          <a:sym typeface="Rockwe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summerst@ashlawn.org.uk</a:t>
                      </a:r>
                      <a:r>
                        <a:rPr lang="en-GB" sz="1700">
                          <a:solidFill>
                            <a:schemeClr val="dk1"/>
                          </a:solidFill>
                          <a:latin typeface="Rockwell"/>
                          <a:ea typeface="Rockwell"/>
                          <a:cs typeface="Rockwell"/>
                          <a:sym typeface="Rockwell"/>
                        </a:rPr>
                        <a:t> </a:t>
                      </a:r>
                      <a:endParaRPr sz="1700" u="none" strike="noStrike" cap="none">
                        <a:solidFill>
                          <a:schemeClr val="dk1"/>
                        </a:solidFill>
                        <a:latin typeface="Rockwell"/>
                        <a:ea typeface="Rockwell"/>
                        <a:cs typeface="Rockwell"/>
                        <a:sym typeface="Rockwell"/>
                      </a:endParaRPr>
                    </a:p>
                  </a:txBody>
                  <a:tcPr marL="63500" marR="63500" marT="0" marB="0">
                    <a:lnL w="19050" cap="flat" cmpd="sng">
                      <a:solidFill>
                        <a:srgbClr val="5B9BD5"/>
                      </a:solidFill>
                      <a:prstDash val="solid"/>
                      <a:round/>
                      <a:headEnd type="none" w="sm" len="sm"/>
                      <a:tailEnd type="none" w="sm" len="sm"/>
                    </a:lnL>
                    <a:lnR w="19050" cap="flat" cmpd="sng">
                      <a:solidFill>
                        <a:srgbClr val="5B9BD5"/>
                      </a:solidFill>
                      <a:prstDash val="solid"/>
                      <a:round/>
                      <a:headEnd type="none" w="sm" len="sm"/>
                      <a:tailEnd type="none" w="sm" len="sm"/>
                    </a:lnR>
                    <a:lnT w="19050" cap="flat" cmpd="sng">
                      <a:solidFill>
                        <a:srgbClr val="5B9BD5"/>
                      </a:solidFill>
                      <a:prstDash val="solid"/>
                      <a:round/>
                      <a:headEnd type="none" w="sm" len="sm"/>
                      <a:tailEnd type="none" w="sm" len="sm"/>
                    </a:lnT>
                    <a:lnB w="19050" cap="flat" cmpd="sng">
                      <a:solidFill>
                        <a:srgbClr val="5B9BD5"/>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459900">
                <a:tc>
                  <a:txBody>
                    <a:bodyPr/>
                    <a:lstStyle/>
                    <a:p>
                      <a:pPr marL="0" marR="0" lvl="0" indent="0" algn="l" rtl="0">
                        <a:lnSpc>
                          <a:spcPct val="138000"/>
                        </a:lnSpc>
                        <a:spcBef>
                          <a:spcPts val="0"/>
                        </a:spcBef>
                        <a:spcAft>
                          <a:spcPts val="0"/>
                        </a:spcAft>
                        <a:buClr>
                          <a:srgbClr val="000000"/>
                        </a:buClr>
                        <a:buSzPts val="1700"/>
                        <a:buFont typeface="Arial"/>
                        <a:buNone/>
                      </a:pPr>
                      <a:r>
                        <a:rPr lang="en-GB" sz="1700" u="none" strike="noStrike" cap="none">
                          <a:solidFill>
                            <a:schemeClr val="dk1"/>
                          </a:solidFill>
                          <a:latin typeface="Rockwell"/>
                          <a:ea typeface="Rockwell"/>
                          <a:cs typeface="Rockwell"/>
                          <a:sym typeface="Rockwell"/>
                        </a:rPr>
                        <a:t>7G</a:t>
                      </a:r>
                      <a:endParaRPr sz="1700" u="none" strike="noStrike" cap="none">
                        <a:solidFill>
                          <a:schemeClr val="dk1"/>
                        </a:solidFill>
                        <a:latin typeface="Rockwell"/>
                        <a:ea typeface="Rockwell"/>
                        <a:cs typeface="Rockwell"/>
                        <a:sym typeface="Rockwell"/>
                      </a:endParaRPr>
                    </a:p>
                  </a:txBody>
                  <a:tcPr marL="63500" marR="63500" marT="0" marB="0">
                    <a:lnL w="19050" cap="flat" cmpd="sng">
                      <a:solidFill>
                        <a:srgbClr val="5B9BD5"/>
                      </a:solidFill>
                      <a:prstDash val="solid"/>
                      <a:round/>
                      <a:headEnd type="none" w="sm" len="sm"/>
                      <a:tailEnd type="none" w="sm" len="sm"/>
                    </a:lnL>
                    <a:lnR w="19050" cap="flat" cmpd="sng">
                      <a:solidFill>
                        <a:srgbClr val="5B9BD5"/>
                      </a:solidFill>
                      <a:prstDash val="solid"/>
                      <a:round/>
                      <a:headEnd type="none" w="sm" len="sm"/>
                      <a:tailEnd type="none" w="sm" len="sm"/>
                    </a:lnR>
                    <a:lnT w="19050" cap="flat" cmpd="sng">
                      <a:solidFill>
                        <a:srgbClr val="5B9BD5"/>
                      </a:solidFill>
                      <a:prstDash val="solid"/>
                      <a:round/>
                      <a:headEnd type="none" w="sm" len="sm"/>
                      <a:tailEnd type="none" w="sm" len="sm"/>
                    </a:lnT>
                    <a:lnB w="19050" cap="flat" cmpd="sng">
                      <a:solidFill>
                        <a:srgbClr val="5B9BD5"/>
                      </a:solidFill>
                      <a:prstDash val="solid"/>
                      <a:round/>
                      <a:headEnd type="none" w="sm" len="sm"/>
                      <a:tailEnd type="none" w="sm" len="sm"/>
                    </a:lnB>
                    <a:solidFill>
                      <a:srgbClr val="FFFFFF"/>
                    </a:solidFill>
                  </a:tcPr>
                </a:tc>
                <a:tc>
                  <a:txBody>
                    <a:bodyPr/>
                    <a:lstStyle/>
                    <a:p>
                      <a:pPr marL="0" marR="0" lvl="0" indent="0" algn="l" rtl="0">
                        <a:lnSpc>
                          <a:spcPct val="138000"/>
                        </a:lnSpc>
                        <a:spcBef>
                          <a:spcPts val="0"/>
                        </a:spcBef>
                        <a:spcAft>
                          <a:spcPts val="0"/>
                        </a:spcAft>
                        <a:buClr>
                          <a:srgbClr val="000000"/>
                        </a:buClr>
                        <a:buSzPts val="1700"/>
                        <a:buFont typeface="Arial"/>
                        <a:buNone/>
                      </a:pPr>
                      <a:r>
                        <a:rPr lang="en-GB" sz="1700" u="none" strike="noStrike" cap="none">
                          <a:solidFill>
                            <a:schemeClr val="dk1"/>
                          </a:solidFill>
                          <a:latin typeface="Rockwell"/>
                          <a:ea typeface="Rockwell"/>
                          <a:cs typeface="Rockwell"/>
                          <a:sym typeface="Rockwell"/>
                        </a:rPr>
                        <a:t>R Goddard and J Moore </a:t>
                      </a:r>
                      <a:r>
                        <a:rPr lang="en-GB" sz="1700" u="sng" strike="noStrike" cap="none">
                          <a:solidFill>
                            <a:schemeClr val="dk1"/>
                          </a:solidFill>
                          <a:latin typeface="Rockwell"/>
                          <a:ea typeface="Rockwell"/>
                          <a:cs typeface="Rockwell"/>
                          <a:sym typeface="Rockwel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goddardr@ashlawn.org.uk</a:t>
                      </a:r>
                      <a:r>
                        <a:rPr lang="en-GB" sz="1700" u="none" strike="noStrike" cap="none">
                          <a:solidFill>
                            <a:schemeClr val="dk1"/>
                          </a:solidFill>
                          <a:latin typeface="Rockwell"/>
                          <a:ea typeface="Rockwell"/>
                          <a:cs typeface="Rockwell"/>
                          <a:sym typeface="Rockwell"/>
                        </a:rPr>
                        <a:t>  </a:t>
                      </a:r>
                      <a:r>
                        <a:rPr lang="en-GB" sz="1700" u="sng" strike="noStrike" cap="none">
                          <a:solidFill>
                            <a:schemeClr val="dk1"/>
                          </a:solidFill>
                          <a:latin typeface="Rockwell"/>
                          <a:ea typeface="Rockwell"/>
                          <a:cs typeface="Rockwell"/>
                          <a:sym typeface="Rockwel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moorej@ashlawn.org.uk</a:t>
                      </a:r>
                      <a:r>
                        <a:rPr lang="en-GB" sz="1700" u="none" strike="noStrike" cap="none">
                          <a:solidFill>
                            <a:schemeClr val="dk1"/>
                          </a:solidFill>
                          <a:latin typeface="Rockwell"/>
                          <a:ea typeface="Rockwell"/>
                          <a:cs typeface="Rockwell"/>
                          <a:sym typeface="Rockwell"/>
                        </a:rPr>
                        <a:t> </a:t>
                      </a:r>
                      <a:endParaRPr sz="1700" u="none" strike="noStrike" cap="none">
                        <a:solidFill>
                          <a:schemeClr val="dk1"/>
                        </a:solidFill>
                        <a:latin typeface="Rockwell"/>
                        <a:ea typeface="Rockwell"/>
                        <a:cs typeface="Rockwell"/>
                        <a:sym typeface="Rockwell"/>
                      </a:endParaRPr>
                    </a:p>
                  </a:txBody>
                  <a:tcPr marL="63500" marR="63500" marT="0" marB="0">
                    <a:lnL w="19050" cap="flat" cmpd="sng">
                      <a:solidFill>
                        <a:srgbClr val="5B9BD5"/>
                      </a:solidFill>
                      <a:prstDash val="solid"/>
                      <a:round/>
                      <a:headEnd type="none" w="sm" len="sm"/>
                      <a:tailEnd type="none" w="sm" len="sm"/>
                    </a:lnL>
                    <a:lnR w="19050" cap="flat" cmpd="sng">
                      <a:solidFill>
                        <a:srgbClr val="5B9BD5"/>
                      </a:solidFill>
                      <a:prstDash val="solid"/>
                      <a:round/>
                      <a:headEnd type="none" w="sm" len="sm"/>
                      <a:tailEnd type="none" w="sm" len="sm"/>
                    </a:lnR>
                    <a:lnT w="19050" cap="flat" cmpd="sng">
                      <a:solidFill>
                        <a:srgbClr val="5B9BD5"/>
                      </a:solidFill>
                      <a:prstDash val="solid"/>
                      <a:round/>
                      <a:headEnd type="none" w="sm" len="sm"/>
                      <a:tailEnd type="none" w="sm" len="sm"/>
                    </a:lnT>
                    <a:lnB w="19050" cap="flat" cmpd="sng">
                      <a:solidFill>
                        <a:srgbClr val="5B9BD5"/>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459900">
                <a:tc>
                  <a:txBody>
                    <a:bodyPr/>
                    <a:lstStyle/>
                    <a:p>
                      <a:pPr marL="0" marR="0" lvl="0" indent="0" algn="l" rtl="0">
                        <a:lnSpc>
                          <a:spcPct val="138000"/>
                        </a:lnSpc>
                        <a:spcBef>
                          <a:spcPts val="0"/>
                        </a:spcBef>
                        <a:spcAft>
                          <a:spcPts val="0"/>
                        </a:spcAft>
                        <a:buClr>
                          <a:srgbClr val="000000"/>
                        </a:buClr>
                        <a:buSzPts val="1700"/>
                        <a:buFont typeface="Arial"/>
                        <a:buNone/>
                      </a:pPr>
                      <a:r>
                        <a:rPr lang="en-GB" sz="1700" u="none" strike="noStrike" cap="none">
                          <a:solidFill>
                            <a:schemeClr val="dk1"/>
                          </a:solidFill>
                          <a:latin typeface="Rockwell"/>
                          <a:ea typeface="Rockwell"/>
                          <a:cs typeface="Rockwell"/>
                          <a:sym typeface="Rockwell"/>
                        </a:rPr>
                        <a:t>7H</a:t>
                      </a:r>
                      <a:endParaRPr sz="1700" u="none" strike="noStrike" cap="none">
                        <a:solidFill>
                          <a:schemeClr val="dk1"/>
                        </a:solidFill>
                        <a:latin typeface="Rockwell"/>
                        <a:ea typeface="Rockwell"/>
                        <a:cs typeface="Rockwell"/>
                        <a:sym typeface="Rockwell"/>
                      </a:endParaRPr>
                    </a:p>
                  </a:txBody>
                  <a:tcPr marL="63500" marR="63500" marT="0" marB="0">
                    <a:lnL w="19050" cap="flat" cmpd="sng">
                      <a:solidFill>
                        <a:srgbClr val="5B9BD5"/>
                      </a:solidFill>
                      <a:prstDash val="solid"/>
                      <a:round/>
                      <a:headEnd type="none" w="sm" len="sm"/>
                      <a:tailEnd type="none" w="sm" len="sm"/>
                    </a:lnL>
                    <a:lnR w="19050" cap="flat" cmpd="sng">
                      <a:solidFill>
                        <a:srgbClr val="5B9BD5"/>
                      </a:solidFill>
                      <a:prstDash val="solid"/>
                      <a:round/>
                      <a:headEnd type="none" w="sm" len="sm"/>
                      <a:tailEnd type="none" w="sm" len="sm"/>
                    </a:lnR>
                    <a:lnT w="19050" cap="flat" cmpd="sng">
                      <a:solidFill>
                        <a:srgbClr val="5B9BD5"/>
                      </a:solidFill>
                      <a:prstDash val="solid"/>
                      <a:round/>
                      <a:headEnd type="none" w="sm" len="sm"/>
                      <a:tailEnd type="none" w="sm" len="sm"/>
                    </a:lnT>
                    <a:lnB w="19050" cap="flat" cmpd="sng">
                      <a:solidFill>
                        <a:srgbClr val="5B9BD5"/>
                      </a:solidFill>
                      <a:prstDash val="solid"/>
                      <a:round/>
                      <a:headEnd type="none" w="sm" len="sm"/>
                      <a:tailEnd type="none" w="sm" len="sm"/>
                    </a:lnB>
                    <a:solidFill>
                      <a:srgbClr val="FFFFFF"/>
                    </a:solidFill>
                  </a:tcPr>
                </a:tc>
                <a:tc>
                  <a:txBody>
                    <a:bodyPr/>
                    <a:lstStyle/>
                    <a:p>
                      <a:pPr marL="0" marR="0" lvl="0" indent="0" algn="l" rtl="0">
                        <a:lnSpc>
                          <a:spcPct val="138000"/>
                        </a:lnSpc>
                        <a:spcBef>
                          <a:spcPts val="0"/>
                        </a:spcBef>
                        <a:spcAft>
                          <a:spcPts val="0"/>
                        </a:spcAft>
                        <a:buClr>
                          <a:srgbClr val="000000"/>
                        </a:buClr>
                        <a:buSzPts val="1700"/>
                        <a:buFont typeface="Arial"/>
                        <a:buNone/>
                      </a:pPr>
                      <a:r>
                        <a:rPr lang="en-GB" sz="1700">
                          <a:solidFill>
                            <a:schemeClr val="dk1"/>
                          </a:solidFill>
                          <a:latin typeface="Rockwell"/>
                          <a:ea typeface="Rockwell"/>
                          <a:cs typeface="Rockwell"/>
                          <a:sym typeface="Rockwell"/>
                        </a:rPr>
                        <a:t>K Wells</a:t>
                      </a:r>
                      <a:r>
                        <a:rPr lang="en-GB" sz="1700" u="none" strike="noStrike" cap="none">
                          <a:solidFill>
                            <a:schemeClr val="dk1"/>
                          </a:solidFill>
                          <a:latin typeface="Rockwell"/>
                          <a:ea typeface="Rockwell"/>
                          <a:cs typeface="Rockwell"/>
                          <a:sym typeface="Rockwell"/>
                        </a:rPr>
                        <a:t> </a:t>
                      </a:r>
                      <a:r>
                        <a:rPr lang="en-GB" sz="1700" u="sng">
                          <a:solidFill>
                            <a:schemeClr val="dk1"/>
                          </a:solidFill>
                          <a:latin typeface="Rockwell"/>
                          <a:ea typeface="Rockwell"/>
                          <a:cs typeface="Rockwell"/>
                          <a:sym typeface="Rockwell"/>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wellsk@ashlawn.org.uk</a:t>
                      </a:r>
                      <a:r>
                        <a:rPr lang="en-GB" sz="1700">
                          <a:solidFill>
                            <a:schemeClr val="dk1"/>
                          </a:solidFill>
                          <a:latin typeface="Rockwell"/>
                          <a:ea typeface="Rockwell"/>
                          <a:cs typeface="Rockwell"/>
                          <a:sym typeface="Rockwell"/>
                        </a:rPr>
                        <a:t> </a:t>
                      </a:r>
                      <a:endParaRPr sz="1700" u="none" strike="noStrike" cap="none">
                        <a:solidFill>
                          <a:schemeClr val="dk1"/>
                        </a:solidFill>
                        <a:latin typeface="Rockwell"/>
                        <a:ea typeface="Rockwell"/>
                        <a:cs typeface="Rockwell"/>
                        <a:sym typeface="Rockwell"/>
                      </a:endParaRPr>
                    </a:p>
                  </a:txBody>
                  <a:tcPr marL="63500" marR="63500" marT="0" marB="0">
                    <a:lnL w="19050" cap="flat" cmpd="sng">
                      <a:solidFill>
                        <a:srgbClr val="5B9BD5"/>
                      </a:solidFill>
                      <a:prstDash val="solid"/>
                      <a:round/>
                      <a:headEnd type="none" w="sm" len="sm"/>
                      <a:tailEnd type="none" w="sm" len="sm"/>
                    </a:lnL>
                    <a:lnR w="19050" cap="flat" cmpd="sng">
                      <a:solidFill>
                        <a:srgbClr val="5B9BD5"/>
                      </a:solidFill>
                      <a:prstDash val="solid"/>
                      <a:round/>
                      <a:headEnd type="none" w="sm" len="sm"/>
                      <a:tailEnd type="none" w="sm" len="sm"/>
                    </a:lnR>
                    <a:lnT w="19050" cap="flat" cmpd="sng">
                      <a:solidFill>
                        <a:srgbClr val="5B9BD5"/>
                      </a:solidFill>
                      <a:prstDash val="solid"/>
                      <a:round/>
                      <a:headEnd type="none" w="sm" len="sm"/>
                      <a:tailEnd type="none" w="sm" len="sm"/>
                    </a:lnT>
                    <a:lnB w="19050" cap="flat" cmpd="sng">
                      <a:solidFill>
                        <a:srgbClr val="5B9BD5"/>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459900">
                <a:tc>
                  <a:txBody>
                    <a:bodyPr/>
                    <a:lstStyle/>
                    <a:p>
                      <a:pPr marL="0" marR="0" lvl="0" indent="0" algn="l" rtl="0">
                        <a:lnSpc>
                          <a:spcPct val="138000"/>
                        </a:lnSpc>
                        <a:spcBef>
                          <a:spcPts val="0"/>
                        </a:spcBef>
                        <a:spcAft>
                          <a:spcPts val="0"/>
                        </a:spcAft>
                        <a:buClr>
                          <a:srgbClr val="000000"/>
                        </a:buClr>
                        <a:buSzPts val="1700"/>
                        <a:buFont typeface="Arial"/>
                        <a:buNone/>
                      </a:pPr>
                      <a:r>
                        <a:rPr lang="en-GB" sz="1700" u="none" strike="noStrike" cap="none">
                          <a:solidFill>
                            <a:schemeClr val="dk1"/>
                          </a:solidFill>
                          <a:latin typeface="Rockwell"/>
                          <a:ea typeface="Rockwell"/>
                          <a:cs typeface="Rockwell"/>
                          <a:sym typeface="Rockwell"/>
                        </a:rPr>
                        <a:t>7I</a:t>
                      </a:r>
                      <a:endParaRPr sz="1700" u="none" strike="noStrike" cap="none">
                        <a:solidFill>
                          <a:schemeClr val="dk1"/>
                        </a:solidFill>
                        <a:latin typeface="Rockwell"/>
                        <a:ea typeface="Rockwell"/>
                        <a:cs typeface="Rockwell"/>
                        <a:sym typeface="Rockwell"/>
                      </a:endParaRPr>
                    </a:p>
                  </a:txBody>
                  <a:tcPr marL="63500" marR="63500" marT="0" marB="0">
                    <a:lnL w="19050" cap="flat" cmpd="sng">
                      <a:solidFill>
                        <a:srgbClr val="5B9BD5"/>
                      </a:solidFill>
                      <a:prstDash val="solid"/>
                      <a:round/>
                      <a:headEnd type="none" w="sm" len="sm"/>
                      <a:tailEnd type="none" w="sm" len="sm"/>
                    </a:lnL>
                    <a:lnR w="19050" cap="flat" cmpd="sng">
                      <a:solidFill>
                        <a:srgbClr val="5B9BD5"/>
                      </a:solidFill>
                      <a:prstDash val="solid"/>
                      <a:round/>
                      <a:headEnd type="none" w="sm" len="sm"/>
                      <a:tailEnd type="none" w="sm" len="sm"/>
                    </a:lnR>
                    <a:lnT w="19050" cap="flat" cmpd="sng">
                      <a:solidFill>
                        <a:srgbClr val="5B9BD5"/>
                      </a:solidFill>
                      <a:prstDash val="solid"/>
                      <a:round/>
                      <a:headEnd type="none" w="sm" len="sm"/>
                      <a:tailEnd type="none" w="sm" len="sm"/>
                    </a:lnT>
                    <a:lnB w="19050" cap="flat" cmpd="sng">
                      <a:solidFill>
                        <a:srgbClr val="5B9BD5"/>
                      </a:solidFill>
                      <a:prstDash val="solid"/>
                      <a:round/>
                      <a:headEnd type="none" w="sm" len="sm"/>
                      <a:tailEnd type="none" w="sm" len="sm"/>
                    </a:lnB>
                    <a:solidFill>
                      <a:srgbClr val="FFFFFF"/>
                    </a:solidFill>
                  </a:tcPr>
                </a:tc>
                <a:tc>
                  <a:txBody>
                    <a:bodyPr/>
                    <a:lstStyle/>
                    <a:p>
                      <a:pPr marL="0" marR="0" lvl="0" indent="0" algn="l" rtl="0">
                        <a:lnSpc>
                          <a:spcPct val="138000"/>
                        </a:lnSpc>
                        <a:spcBef>
                          <a:spcPts val="0"/>
                        </a:spcBef>
                        <a:spcAft>
                          <a:spcPts val="0"/>
                        </a:spcAft>
                        <a:buClr>
                          <a:srgbClr val="000000"/>
                        </a:buClr>
                        <a:buSzPts val="1700"/>
                        <a:buFont typeface="Arial"/>
                        <a:buNone/>
                      </a:pPr>
                      <a:r>
                        <a:rPr lang="en-GB" sz="1700" u="none" strike="noStrike" cap="none">
                          <a:solidFill>
                            <a:schemeClr val="dk1"/>
                          </a:solidFill>
                          <a:latin typeface="Rockwell"/>
                          <a:ea typeface="Rockwell"/>
                          <a:cs typeface="Rockwell"/>
                          <a:sym typeface="Rockwell"/>
                        </a:rPr>
                        <a:t>S Massey  </a:t>
                      </a:r>
                      <a:r>
                        <a:rPr lang="en-GB" sz="1700" u="sng" strike="noStrike" cap="none">
                          <a:solidFill>
                            <a:schemeClr val="dk1"/>
                          </a:solidFill>
                          <a:latin typeface="Rockwell"/>
                          <a:ea typeface="Rockwell"/>
                          <a:cs typeface="Rockwell"/>
                          <a:sym typeface="Rockwell"/>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masseys@ashlawn.org.uk</a:t>
                      </a:r>
                      <a:r>
                        <a:rPr lang="en-GB" sz="1700" u="none" strike="noStrike" cap="none">
                          <a:solidFill>
                            <a:schemeClr val="dk1"/>
                          </a:solidFill>
                          <a:latin typeface="Rockwell"/>
                          <a:ea typeface="Rockwell"/>
                          <a:cs typeface="Rockwell"/>
                          <a:sym typeface="Rockwell"/>
                        </a:rPr>
                        <a:t> </a:t>
                      </a:r>
                      <a:endParaRPr sz="1700" u="none" strike="noStrike" cap="none">
                        <a:solidFill>
                          <a:schemeClr val="dk1"/>
                        </a:solidFill>
                        <a:latin typeface="Rockwell"/>
                        <a:ea typeface="Rockwell"/>
                        <a:cs typeface="Rockwell"/>
                        <a:sym typeface="Rockwell"/>
                      </a:endParaRPr>
                    </a:p>
                  </a:txBody>
                  <a:tcPr marL="63500" marR="63500" marT="0" marB="0">
                    <a:lnL w="19050" cap="flat" cmpd="sng">
                      <a:solidFill>
                        <a:srgbClr val="5B9BD5"/>
                      </a:solidFill>
                      <a:prstDash val="solid"/>
                      <a:round/>
                      <a:headEnd type="none" w="sm" len="sm"/>
                      <a:tailEnd type="none" w="sm" len="sm"/>
                    </a:lnL>
                    <a:lnR w="19050" cap="flat" cmpd="sng">
                      <a:solidFill>
                        <a:srgbClr val="5B9BD5"/>
                      </a:solidFill>
                      <a:prstDash val="solid"/>
                      <a:round/>
                      <a:headEnd type="none" w="sm" len="sm"/>
                      <a:tailEnd type="none" w="sm" len="sm"/>
                    </a:lnR>
                    <a:lnT w="19050" cap="flat" cmpd="sng">
                      <a:solidFill>
                        <a:srgbClr val="5B9BD5"/>
                      </a:solidFill>
                      <a:prstDash val="solid"/>
                      <a:round/>
                      <a:headEnd type="none" w="sm" len="sm"/>
                      <a:tailEnd type="none" w="sm" len="sm"/>
                    </a:lnT>
                    <a:lnB w="19050" cap="flat" cmpd="sng">
                      <a:solidFill>
                        <a:srgbClr val="5B9BD5"/>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570127b748_0_486"/>
          <p:cNvSpPr txBox="1">
            <a:spLocks noGrp="1"/>
          </p:cNvSpPr>
          <p:nvPr>
            <p:ph type="ctrTitle"/>
          </p:nvPr>
        </p:nvSpPr>
        <p:spPr>
          <a:xfrm>
            <a:off x="169208" y="137742"/>
            <a:ext cx="8520600" cy="2736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800"/>
              <a:buFont typeface="Rockwell"/>
              <a:buNone/>
            </a:pPr>
            <a:r>
              <a:rPr lang="en-GB" sz="4400" dirty="0">
                <a:latin typeface="Rockwell"/>
                <a:ea typeface="Rockwell"/>
                <a:cs typeface="Rockwell"/>
                <a:sym typeface="Rockwell"/>
              </a:rPr>
              <a:t>Summer School</a:t>
            </a:r>
            <a:endParaRPr sz="4400" dirty="0">
              <a:latin typeface="Rockwell"/>
              <a:ea typeface="Rockwell"/>
              <a:cs typeface="Rockwell"/>
              <a:sym typeface="Rockwell"/>
            </a:endParaRPr>
          </a:p>
        </p:txBody>
      </p:sp>
      <p:sp>
        <p:nvSpPr>
          <p:cNvPr id="212" name="Google Shape;212;g2570127b748_0_486"/>
          <p:cNvSpPr txBox="1">
            <a:spLocks noGrp="1"/>
          </p:cNvSpPr>
          <p:nvPr>
            <p:ph type="title" idx="4294967295"/>
          </p:nvPr>
        </p:nvSpPr>
        <p:spPr>
          <a:xfrm>
            <a:off x="543300" y="2309725"/>
            <a:ext cx="7772400" cy="2618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800"/>
              <a:buFont typeface="Rockwell"/>
              <a:buNone/>
            </a:pPr>
            <a:r>
              <a:rPr lang="en-GB" sz="4400" dirty="0">
                <a:latin typeface="Rockwell"/>
                <a:ea typeface="Rockwell"/>
                <a:cs typeface="Rockwell"/>
                <a:sym typeface="Rockwell"/>
              </a:rPr>
              <a:t>Tuesday 22nd August and Wednesday 23rd August</a:t>
            </a:r>
            <a:endParaRPr sz="4400" dirty="0">
              <a:latin typeface="Rockwell"/>
              <a:ea typeface="Rockwell"/>
              <a:cs typeface="Rockwell"/>
              <a:sym typeface="Rockwell"/>
            </a:endParaRPr>
          </a:p>
          <a:p>
            <a:pPr marL="0" lvl="0" indent="0" algn="ctr" rtl="0">
              <a:lnSpc>
                <a:spcPct val="90000"/>
              </a:lnSpc>
              <a:spcBef>
                <a:spcPts val="0"/>
              </a:spcBef>
              <a:spcAft>
                <a:spcPts val="0"/>
              </a:spcAft>
              <a:buSzPts val="4800"/>
              <a:buFont typeface="Rockwell"/>
              <a:buNone/>
            </a:pPr>
            <a:endParaRPr sz="4800" dirty="0">
              <a:latin typeface="Rockwell"/>
              <a:ea typeface="Rockwell"/>
              <a:cs typeface="Rockwell"/>
              <a:sym typeface="Rockwell"/>
            </a:endParaRPr>
          </a:p>
          <a:p>
            <a:pPr marL="0" lvl="0" indent="0" algn="ctr" rtl="0">
              <a:lnSpc>
                <a:spcPct val="90000"/>
              </a:lnSpc>
              <a:spcBef>
                <a:spcPts val="0"/>
              </a:spcBef>
              <a:spcAft>
                <a:spcPts val="0"/>
              </a:spcAft>
              <a:buSzPts val="4800"/>
              <a:buFont typeface="Rockwell"/>
              <a:buNone/>
            </a:pPr>
            <a:r>
              <a:rPr lang="en-GB" sz="4400" dirty="0">
                <a:latin typeface="Rockwell"/>
                <a:ea typeface="Rockwell"/>
                <a:cs typeface="Rockwell"/>
                <a:sym typeface="Rockwell"/>
              </a:rPr>
              <a:t>10:00 - 14:00</a:t>
            </a:r>
            <a:endParaRPr sz="4400" dirty="0">
              <a:latin typeface="Rockwell"/>
              <a:ea typeface="Rockwell"/>
              <a:cs typeface="Rockwell"/>
              <a:sym typeface="Rockwe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570127b748_0_493"/>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Rockwell"/>
              <a:buNone/>
            </a:pPr>
            <a:r>
              <a:rPr lang="en-GB" sz="3200" b="1">
                <a:solidFill>
                  <a:schemeClr val="lt1"/>
                </a:solidFill>
              </a:rPr>
              <a:t>CONTACT</a:t>
            </a:r>
            <a:endParaRPr/>
          </a:p>
        </p:txBody>
      </p:sp>
      <p:sp>
        <p:nvSpPr>
          <p:cNvPr id="218" name="Google Shape;218;g2570127b748_0_493"/>
          <p:cNvSpPr txBox="1">
            <a:spLocks noGrp="1"/>
          </p:cNvSpPr>
          <p:nvPr>
            <p:ph type="subTitle" idx="1"/>
          </p:nvPr>
        </p:nvSpPr>
        <p:spPr>
          <a:xfrm>
            <a:off x="623400" y="1142508"/>
            <a:ext cx="8520600" cy="1056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360"/>
              <a:buNone/>
            </a:pPr>
            <a:endParaRPr sz="1600" b="1"/>
          </a:p>
          <a:p>
            <a:pPr marL="0" lvl="0" indent="0" algn="ctr" rtl="0">
              <a:lnSpc>
                <a:spcPct val="100000"/>
              </a:lnSpc>
              <a:spcBef>
                <a:spcPts val="0"/>
              </a:spcBef>
              <a:spcAft>
                <a:spcPts val="0"/>
              </a:spcAft>
              <a:buSzPts val="1360"/>
              <a:buNone/>
            </a:pPr>
            <a:r>
              <a:rPr lang="en-GB" sz="1600" b="1">
                <a:solidFill>
                  <a:schemeClr val="dk1"/>
                </a:solidFill>
                <a:latin typeface="Rockwell"/>
                <a:ea typeface="Rockwell"/>
                <a:cs typeface="Rockwell"/>
                <a:sym typeface="Rockwell"/>
              </a:rPr>
              <a:t>Mr Pyle (Key Stage 3 Leader) </a:t>
            </a:r>
            <a:endParaRPr>
              <a:solidFill>
                <a:schemeClr val="dk1"/>
              </a:solidFill>
              <a:latin typeface="Rockwell"/>
              <a:ea typeface="Rockwell"/>
              <a:cs typeface="Rockwell"/>
              <a:sym typeface="Rockwell"/>
            </a:endParaRPr>
          </a:p>
          <a:p>
            <a:pPr marL="0" lvl="0" indent="0" algn="ctr" rtl="0">
              <a:lnSpc>
                <a:spcPct val="100000"/>
              </a:lnSpc>
              <a:spcBef>
                <a:spcPts val="0"/>
              </a:spcBef>
              <a:spcAft>
                <a:spcPts val="0"/>
              </a:spcAft>
              <a:buSzPts val="1360"/>
              <a:buNone/>
            </a:pPr>
            <a:r>
              <a:rPr lang="en-GB" sz="1600" i="1" u="sng">
                <a:solidFill>
                  <a:schemeClr val="dk1"/>
                </a:solidFill>
                <a:latin typeface="Rockwell"/>
                <a:ea typeface="Rockwell"/>
                <a:cs typeface="Rockwell"/>
                <a:sym typeface="Rockwe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pylec@ashlawn.org.uk</a:t>
            </a:r>
            <a:endParaRPr sz="1600" i="1">
              <a:solidFill>
                <a:schemeClr val="dk1"/>
              </a:solidFill>
              <a:latin typeface="Rockwell"/>
              <a:ea typeface="Rockwell"/>
              <a:cs typeface="Rockwell"/>
              <a:sym typeface="Rockwell"/>
            </a:endParaRPr>
          </a:p>
          <a:p>
            <a:pPr marL="0" lvl="0" indent="0" algn="ctr" rtl="0">
              <a:lnSpc>
                <a:spcPct val="100000"/>
              </a:lnSpc>
              <a:spcBef>
                <a:spcPts val="0"/>
              </a:spcBef>
              <a:spcAft>
                <a:spcPts val="0"/>
              </a:spcAft>
              <a:buSzPts val="1360"/>
              <a:buNone/>
            </a:pPr>
            <a:endParaRPr sz="1600" i="1">
              <a:solidFill>
                <a:schemeClr val="dk1"/>
              </a:solidFill>
              <a:latin typeface="Rockwell"/>
              <a:ea typeface="Rockwell"/>
              <a:cs typeface="Rockwell"/>
              <a:sym typeface="Rockwell"/>
            </a:endParaRPr>
          </a:p>
          <a:p>
            <a:pPr marL="0" lvl="0" indent="0" algn="ctr" rtl="0">
              <a:lnSpc>
                <a:spcPct val="100000"/>
              </a:lnSpc>
              <a:spcBef>
                <a:spcPts val="0"/>
              </a:spcBef>
              <a:spcAft>
                <a:spcPts val="0"/>
              </a:spcAft>
              <a:buSzPts val="1360"/>
              <a:buNone/>
            </a:pPr>
            <a:r>
              <a:rPr lang="en-GB" sz="1600" b="1">
                <a:solidFill>
                  <a:schemeClr val="dk1"/>
                </a:solidFill>
                <a:latin typeface="Rockwell"/>
                <a:ea typeface="Rockwell"/>
                <a:cs typeface="Rockwell"/>
                <a:sym typeface="Rockwell"/>
              </a:rPr>
              <a:t>Mrs Linnell (Head of Year 7)</a:t>
            </a:r>
            <a:endParaRPr>
              <a:solidFill>
                <a:schemeClr val="dk1"/>
              </a:solidFill>
              <a:latin typeface="Rockwell"/>
              <a:ea typeface="Rockwell"/>
              <a:cs typeface="Rockwell"/>
              <a:sym typeface="Rockwell"/>
            </a:endParaRPr>
          </a:p>
          <a:p>
            <a:pPr marL="0" lvl="0" indent="0" algn="ctr" rtl="0">
              <a:lnSpc>
                <a:spcPct val="100000"/>
              </a:lnSpc>
              <a:spcBef>
                <a:spcPts val="0"/>
              </a:spcBef>
              <a:spcAft>
                <a:spcPts val="0"/>
              </a:spcAft>
              <a:buSzPts val="1360"/>
              <a:buNone/>
            </a:pPr>
            <a:r>
              <a:rPr lang="en-GB" sz="1600" i="1" u="sng">
                <a:solidFill>
                  <a:schemeClr val="dk1"/>
                </a:solidFill>
                <a:latin typeface="Rockwell"/>
                <a:ea typeface="Rockwell"/>
                <a:cs typeface="Rockwell"/>
                <a:sym typeface="Rockwe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linnellf@ashlawn.org.uk</a:t>
            </a:r>
            <a:endParaRPr sz="1600" i="1">
              <a:solidFill>
                <a:schemeClr val="dk1"/>
              </a:solidFill>
              <a:latin typeface="Rockwell"/>
              <a:ea typeface="Rockwell"/>
              <a:cs typeface="Rockwell"/>
              <a:sym typeface="Rockwell"/>
            </a:endParaRPr>
          </a:p>
          <a:p>
            <a:pPr marL="0" lvl="0" indent="0" algn="ctr" rtl="0">
              <a:lnSpc>
                <a:spcPct val="100000"/>
              </a:lnSpc>
              <a:spcBef>
                <a:spcPts val="0"/>
              </a:spcBef>
              <a:spcAft>
                <a:spcPts val="0"/>
              </a:spcAft>
              <a:buSzPts val="1360"/>
              <a:buNone/>
            </a:pPr>
            <a:endParaRPr sz="1600" i="1">
              <a:solidFill>
                <a:schemeClr val="dk1"/>
              </a:solidFill>
              <a:latin typeface="Rockwell"/>
              <a:ea typeface="Rockwell"/>
              <a:cs typeface="Rockwell"/>
              <a:sym typeface="Rockwell"/>
            </a:endParaRPr>
          </a:p>
          <a:p>
            <a:pPr marL="0" lvl="0" indent="0" algn="ctr" rtl="0">
              <a:lnSpc>
                <a:spcPct val="100000"/>
              </a:lnSpc>
              <a:spcBef>
                <a:spcPts val="0"/>
              </a:spcBef>
              <a:spcAft>
                <a:spcPts val="0"/>
              </a:spcAft>
              <a:buSzPts val="1360"/>
              <a:buNone/>
            </a:pPr>
            <a:r>
              <a:rPr lang="en-GB" sz="1600" b="1">
                <a:solidFill>
                  <a:schemeClr val="dk1"/>
                </a:solidFill>
                <a:latin typeface="Rockwell"/>
                <a:ea typeface="Rockwell"/>
                <a:cs typeface="Rockwell"/>
                <a:sym typeface="Rockwell"/>
              </a:rPr>
              <a:t>Mrs Brown (Head of Year 7)</a:t>
            </a:r>
            <a:endParaRPr>
              <a:solidFill>
                <a:schemeClr val="dk1"/>
              </a:solidFill>
              <a:latin typeface="Rockwell"/>
              <a:ea typeface="Rockwell"/>
              <a:cs typeface="Rockwell"/>
              <a:sym typeface="Rockwell"/>
            </a:endParaRPr>
          </a:p>
          <a:p>
            <a:pPr marL="0" lvl="0" indent="0" algn="ctr" rtl="0">
              <a:lnSpc>
                <a:spcPct val="100000"/>
              </a:lnSpc>
              <a:spcBef>
                <a:spcPts val="0"/>
              </a:spcBef>
              <a:spcAft>
                <a:spcPts val="0"/>
              </a:spcAft>
              <a:buSzPts val="1360"/>
              <a:buNone/>
            </a:pPr>
            <a:r>
              <a:rPr lang="en-GB" sz="1600" i="1" u="sng">
                <a:solidFill>
                  <a:schemeClr val="dk1"/>
                </a:solidFill>
                <a:latin typeface="Rockwell"/>
                <a:ea typeface="Rockwell"/>
                <a:cs typeface="Rockwell"/>
                <a:sym typeface="Rockwe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brownr@ashlawn.org.uk</a:t>
            </a:r>
            <a:endParaRPr sz="1600" i="1">
              <a:solidFill>
                <a:schemeClr val="dk1"/>
              </a:solidFill>
              <a:latin typeface="Rockwell"/>
              <a:ea typeface="Rockwell"/>
              <a:cs typeface="Rockwell"/>
              <a:sym typeface="Rockwell"/>
            </a:endParaRPr>
          </a:p>
          <a:p>
            <a:pPr marL="0" lvl="0" indent="0" algn="ctr" rtl="0">
              <a:lnSpc>
                <a:spcPct val="100000"/>
              </a:lnSpc>
              <a:spcBef>
                <a:spcPts val="0"/>
              </a:spcBef>
              <a:spcAft>
                <a:spcPts val="0"/>
              </a:spcAft>
              <a:buSzPts val="1190"/>
              <a:buNone/>
            </a:pPr>
            <a:endParaRPr sz="1400" i="1">
              <a:solidFill>
                <a:schemeClr val="dk1"/>
              </a:solidFill>
              <a:latin typeface="Rockwell"/>
              <a:ea typeface="Rockwell"/>
              <a:cs typeface="Rockwell"/>
              <a:sym typeface="Rockwell"/>
            </a:endParaRPr>
          </a:p>
          <a:p>
            <a:pPr marL="0" lvl="0" indent="0" algn="ctr" rtl="0">
              <a:lnSpc>
                <a:spcPct val="100000"/>
              </a:lnSpc>
              <a:spcBef>
                <a:spcPts val="0"/>
              </a:spcBef>
              <a:spcAft>
                <a:spcPts val="0"/>
              </a:spcAft>
              <a:buSzPts val="1360"/>
              <a:buNone/>
            </a:pPr>
            <a:r>
              <a:rPr lang="en-GB" sz="1600">
                <a:solidFill>
                  <a:schemeClr val="dk1"/>
                </a:solidFill>
                <a:latin typeface="Rockwell"/>
                <a:ea typeface="Rockwell"/>
                <a:cs typeface="Rockwell"/>
                <a:sym typeface="Rockwell"/>
              </a:rPr>
              <a:t>If you have a safeguarding concern you can reach our safeguarding team using the email below.</a:t>
            </a:r>
            <a:endParaRPr>
              <a:solidFill>
                <a:schemeClr val="dk1"/>
              </a:solidFill>
              <a:latin typeface="Rockwell"/>
              <a:ea typeface="Rockwell"/>
              <a:cs typeface="Rockwell"/>
              <a:sym typeface="Rockwell"/>
            </a:endParaRPr>
          </a:p>
          <a:p>
            <a:pPr marL="0" lvl="0" indent="0" algn="ctr" rtl="0">
              <a:lnSpc>
                <a:spcPct val="100000"/>
              </a:lnSpc>
              <a:spcBef>
                <a:spcPts val="0"/>
              </a:spcBef>
              <a:spcAft>
                <a:spcPts val="0"/>
              </a:spcAft>
              <a:buSzPts val="1360"/>
              <a:buNone/>
            </a:pPr>
            <a:r>
              <a:rPr lang="en-GB" sz="1600" i="1" u="sng">
                <a:solidFill>
                  <a:schemeClr val="dk1"/>
                </a:solidFill>
                <a:latin typeface="Rockwell"/>
                <a:ea typeface="Rockwell"/>
                <a:cs typeface="Rockwell"/>
                <a:sym typeface="Rockwe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safeguarding@ashlawn.org.uk</a:t>
            </a:r>
            <a:endParaRPr sz="1600" i="1">
              <a:solidFill>
                <a:schemeClr val="dk1"/>
              </a:solidFill>
              <a:latin typeface="Rockwell"/>
              <a:ea typeface="Rockwell"/>
              <a:cs typeface="Rockwell"/>
              <a:sym typeface="Rockwell"/>
            </a:endParaRPr>
          </a:p>
          <a:p>
            <a:pPr marL="0" lvl="0" indent="0" algn="ctr" rtl="0">
              <a:lnSpc>
                <a:spcPct val="100000"/>
              </a:lnSpc>
              <a:spcBef>
                <a:spcPts val="1200"/>
              </a:spcBef>
              <a:spcAft>
                <a:spcPts val="0"/>
              </a:spcAft>
              <a:buSzPts val="1360"/>
              <a:buNone/>
            </a:pPr>
            <a:r>
              <a:rPr lang="en-GB" sz="1600">
                <a:solidFill>
                  <a:schemeClr val="dk1"/>
                </a:solidFill>
                <a:latin typeface="Rockwell"/>
                <a:ea typeface="Rockwell"/>
                <a:cs typeface="Rockwell"/>
                <a:sym typeface="Rockwell"/>
              </a:rPr>
              <a:t>You can contact the school directly on 01788 573425.</a:t>
            </a:r>
            <a:endParaRPr>
              <a:solidFill>
                <a:schemeClr val="dk1"/>
              </a:solidFill>
              <a:latin typeface="Rockwell"/>
              <a:ea typeface="Rockwell"/>
              <a:cs typeface="Rockwell"/>
              <a:sym typeface="Rockwell"/>
            </a:endParaRPr>
          </a:p>
          <a:p>
            <a:pPr marL="0" lvl="0" indent="0" algn="ctr" rtl="0">
              <a:lnSpc>
                <a:spcPct val="100000"/>
              </a:lnSpc>
              <a:spcBef>
                <a:spcPts val="1200"/>
              </a:spcBef>
              <a:spcAft>
                <a:spcPts val="0"/>
              </a:spcAft>
              <a:buSzPts val="1360"/>
              <a:buNone/>
            </a:pPr>
            <a:r>
              <a:rPr lang="en-GB" sz="1600">
                <a:solidFill>
                  <a:schemeClr val="dk1"/>
                </a:solidFill>
                <a:latin typeface="Rockwell"/>
                <a:ea typeface="Rockwell"/>
                <a:cs typeface="Rockwell"/>
                <a:sym typeface="Rockwell"/>
              </a:rPr>
              <a:t>The school may contact you via text message using the following numbers so please have these saved in your phone.</a:t>
            </a:r>
            <a:endParaRPr sz="1600" b="1">
              <a:solidFill>
                <a:schemeClr val="dk1"/>
              </a:solidFill>
              <a:latin typeface="Rockwell"/>
              <a:ea typeface="Rockwell"/>
              <a:cs typeface="Rockwell"/>
              <a:sym typeface="Rockwell"/>
            </a:endParaRPr>
          </a:p>
          <a:p>
            <a:pPr marL="457200" lvl="1" indent="-182877" algn="ctr" rtl="0">
              <a:lnSpc>
                <a:spcPct val="100000"/>
              </a:lnSpc>
              <a:spcBef>
                <a:spcPts val="400"/>
              </a:spcBef>
              <a:spcAft>
                <a:spcPts val="0"/>
              </a:spcAft>
              <a:buClr>
                <a:schemeClr val="dk1"/>
              </a:buClr>
              <a:buSzPts val="1360"/>
              <a:buFont typeface="Rockwell"/>
              <a:buChar char="▪"/>
            </a:pPr>
            <a:r>
              <a:rPr lang="en-GB" sz="1600">
                <a:solidFill>
                  <a:schemeClr val="dk1"/>
                </a:solidFill>
                <a:latin typeface="Rockwell"/>
                <a:ea typeface="Rockwell"/>
                <a:cs typeface="Rockwell"/>
                <a:sym typeface="Rockwell"/>
              </a:rPr>
              <a:t>Ashlawn Attendance: 07624 816522</a:t>
            </a:r>
            <a:endParaRPr sz="1600">
              <a:solidFill>
                <a:schemeClr val="dk1"/>
              </a:solidFill>
              <a:latin typeface="Rockwell"/>
              <a:ea typeface="Rockwell"/>
              <a:cs typeface="Rockwell"/>
              <a:sym typeface="Rockwell"/>
            </a:endParaRPr>
          </a:p>
          <a:p>
            <a:pPr marL="457200" lvl="1" indent="-182877" algn="ctr" rtl="0">
              <a:lnSpc>
                <a:spcPct val="100000"/>
              </a:lnSpc>
              <a:spcBef>
                <a:spcPts val="600"/>
              </a:spcBef>
              <a:spcAft>
                <a:spcPts val="0"/>
              </a:spcAft>
              <a:buClr>
                <a:schemeClr val="dk1"/>
              </a:buClr>
              <a:buSzPts val="1360"/>
              <a:buFont typeface="Rockwell"/>
              <a:buChar char="▪"/>
            </a:pPr>
            <a:r>
              <a:rPr lang="en-GB" sz="1600">
                <a:solidFill>
                  <a:schemeClr val="dk1"/>
                </a:solidFill>
                <a:latin typeface="Rockwell"/>
                <a:ea typeface="Rockwell"/>
                <a:cs typeface="Rockwell"/>
                <a:sym typeface="Rockwell"/>
              </a:rPr>
              <a:t> Ashlawn General Administration: 07624 816513</a:t>
            </a:r>
            <a:endParaRPr>
              <a:solidFill>
                <a:schemeClr val="dk1"/>
              </a:solidFill>
              <a:latin typeface="Rockwell"/>
              <a:ea typeface="Rockwell"/>
              <a:cs typeface="Rockwell"/>
              <a:sym typeface="Rockwell"/>
            </a:endParaRPr>
          </a:p>
        </p:txBody>
      </p:sp>
      <p:sp>
        <p:nvSpPr>
          <p:cNvPr id="219" name="Google Shape;219;g2570127b748_0_493"/>
          <p:cNvSpPr txBox="1"/>
          <p:nvPr/>
        </p:nvSpPr>
        <p:spPr>
          <a:xfrm>
            <a:off x="-1" y="461323"/>
            <a:ext cx="9144000" cy="57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Rockwell"/>
              <a:buNone/>
            </a:pPr>
            <a:r>
              <a:rPr lang="en-GB" sz="4400" b="1" i="0" u="none" strike="noStrike" cap="none">
                <a:solidFill>
                  <a:schemeClr val="dk1"/>
                </a:solidFill>
                <a:latin typeface="Rockwell"/>
                <a:ea typeface="Rockwell"/>
                <a:cs typeface="Rockwell"/>
                <a:sym typeface="Rockwell"/>
              </a:rPr>
              <a:t>Key Contacts for September</a:t>
            </a:r>
            <a:endParaRPr sz="4400" b="1" i="0" u="none" strike="noStrike" cap="none">
              <a:solidFill>
                <a:schemeClr val="dk1"/>
              </a:solidFill>
              <a:latin typeface="Rockwell"/>
              <a:ea typeface="Rockwell"/>
              <a:cs typeface="Rockwell"/>
              <a:sym typeface="Rockwe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570127b748_0_500"/>
          <p:cNvSpPr txBox="1">
            <a:spLocks noGrp="1"/>
          </p:cNvSpPr>
          <p:nvPr>
            <p:ph type="ctrTitle"/>
          </p:nvPr>
        </p:nvSpPr>
        <p:spPr>
          <a:xfrm>
            <a:off x="311700" y="-4"/>
            <a:ext cx="8520600" cy="1423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GB" sz="3500" b="1">
                <a:solidFill>
                  <a:schemeClr val="dk1"/>
                </a:solidFill>
                <a:latin typeface="Rockwell"/>
                <a:ea typeface="Rockwell"/>
                <a:cs typeface="Rockwell"/>
                <a:sym typeface="Rockwell"/>
              </a:rPr>
              <a:t>Ashlawn School - Social Media</a:t>
            </a:r>
            <a:endParaRPr sz="5480">
              <a:latin typeface="Rockwell"/>
              <a:ea typeface="Rockwell"/>
              <a:cs typeface="Rockwell"/>
              <a:sym typeface="Rockwell"/>
            </a:endParaRPr>
          </a:p>
        </p:txBody>
      </p:sp>
      <p:pic>
        <p:nvPicPr>
          <p:cNvPr id="225" name="Google Shape;225;g2570127b748_0_500" descr="L:\English\3. Key Stage 5 2014-2015\English Literature AS - War\ashlawn logo.jpg"/>
          <p:cNvPicPr preferRelativeResize="0"/>
          <p:nvPr/>
        </p:nvPicPr>
        <p:blipFill rotWithShape="1">
          <a:blip r:embed="rId3">
            <a:alphaModFix/>
          </a:blip>
          <a:srcRect/>
          <a:stretch/>
        </p:blipFill>
        <p:spPr>
          <a:xfrm>
            <a:off x="8433076" y="6096265"/>
            <a:ext cx="631875" cy="659350"/>
          </a:xfrm>
          <a:prstGeom prst="rect">
            <a:avLst/>
          </a:prstGeom>
          <a:noFill/>
          <a:ln>
            <a:noFill/>
          </a:ln>
        </p:spPr>
      </p:pic>
      <p:sp>
        <p:nvSpPr>
          <p:cNvPr id="226" name="Google Shape;226;g2570127b748_0_500"/>
          <p:cNvSpPr txBox="1"/>
          <p:nvPr/>
        </p:nvSpPr>
        <p:spPr>
          <a:xfrm>
            <a:off x="508950" y="1496450"/>
            <a:ext cx="8126100" cy="1736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200"/>
              <a:buFont typeface="Arial"/>
              <a:buNone/>
            </a:pPr>
            <a:endParaRPr sz="2200" b="0" i="1" u="none" strike="noStrike" cap="none">
              <a:solidFill>
                <a:srgbClr val="FF0000"/>
              </a:solidFill>
              <a:latin typeface="Rockwell"/>
              <a:ea typeface="Rockwell"/>
              <a:cs typeface="Rockwell"/>
              <a:sym typeface="Rockwell"/>
            </a:endParaRPr>
          </a:p>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dk1"/>
                </a:solidFill>
                <a:latin typeface="Rockwell"/>
                <a:ea typeface="Rockwell"/>
                <a:cs typeface="Rockwell"/>
                <a:sym typeface="Rockwell"/>
              </a:rPr>
              <a:t>Facebook - Ashlawn School</a:t>
            </a:r>
            <a:endParaRPr sz="1800" b="0" i="0" u="none" strike="noStrike" cap="none">
              <a:solidFill>
                <a:schemeClr val="dk1"/>
              </a:solidFill>
              <a:latin typeface="Rockwell"/>
              <a:ea typeface="Rockwell"/>
              <a:cs typeface="Rockwell"/>
              <a:sym typeface="Rockwell"/>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Rockwell"/>
              <a:ea typeface="Rockwell"/>
              <a:cs typeface="Rockwell"/>
              <a:sym typeface="Rockwell"/>
            </a:endParaRPr>
          </a:p>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dk1"/>
                </a:solidFill>
                <a:latin typeface="Rockwell"/>
                <a:ea typeface="Rockwell"/>
                <a:cs typeface="Rockwell"/>
                <a:sym typeface="Rockwell"/>
              </a:rPr>
              <a:t>Instagram - ashlawnschool_rugby</a:t>
            </a:r>
            <a:endParaRPr sz="1800" b="0" i="0" u="none" strike="noStrike" cap="none">
              <a:solidFill>
                <a:schemeClr val="dk1"/>
              </a:solidFill>
              <a:latin typeface="Rockwell"/>
              <a:ea typeface="Rockwell"/>
              <a:cs typeface="Rockwell"/>
              <a:sym typeface="Rockwell"/>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Rockwell"/>
              <a:ea typeface="Rockwell"/>
              <a:cs typeface="Rockwell"/>
              <a:sym typeface="Rockwell"/>
            </a:endParaRPr>
          </a:p>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dk1"/>
                </a:solidFill>
                <a:latin typeface="Rockwell"/>
                <a:ea typeface="Rockwell"/>
                <a:cs typeface="Rockwell"/>
                <a:sym typeface="Rockwell"/>
              </a:rPr>
              <a:t>Twitter - @AshlawnSchool</a:t>
            </a:r>
            <a:endParaRPr sz="1800" b="0" i="0" u="none" strike="noStrike" cap="none">
              <a:solidFill>
                <a:schemeClr val="dk1"/>
              </a:solidFill>
              <a:latin typeface="Rockwell"/>
              <a:ea typeface="Rockwell"/>
              <a:cs typeface="Rockwell"/>
              <a:sym typeface="Rockwell"/>
            </a:endParaRPr>
          </a:p>
        </p:txBody>
      </p:sp>
      <p:pic>
        <p:nvPicPr>
          <p:cNvPr id="227" name="Google Shape;227;g2570127b748_0_500"/>
          <p:cNvPicPr preferRelativeResize="0"/>
          <p:nvPr/>
        </p:nvPicPr>
        <p:blipFill rotWithShape="1">
          <a:blip r:embed="rId4">
            <a:alphaModFix/>
          </a:blip>
          <a:srcRect/>
          <a:stretch/>
        </p:blipFill>
        <p:spPr>
          <a:xfrm>
            <a:off x="5795482" y="3703200"/>
            <a:ext cx="1433643" cy="1484262"/>
          </a:xfrm>
          <a:prstGeom prst="rect">
            <a:avLst/>
          </a:prstGeom>
          <a:noFill/>
          <a:ln>
            <a:noFill/>
          </a:ln>
        </p:spPr>
      </p:pic>
      <p:pic>
        <p:nvPicPr>
          <p:cNvPr id="228" name="Google Shape;228;g2570127b748_0_500"/>
          <p:cNvPicPr preferRelativeResize="0"/>
          <p:nvPr/>
        </p:nvPicPr>
        <p:blipFill rotWithShape="1">
          <a:blip r:embed="rId5">
            <a:alphaModFix/>
          </a:blip>
          <a:srcRect/>
          <a:stretch/>
        </p:blipFill>
        <p:spPr>
          <a:xfrm>
            <a:off x="3903785" y="3703200"/>
            <a:ext cx="1433642" cy="1422715"/>
          </a:xfrm>
          <a:prstGeom prst="rect">
            <a:avLst/>
          </a:prstGeom>
          <a:noFill/>
          <a:ln>
            <a:noFill/>
          </a:ln>
        </p:spPr>
      </p:pic>
      <p:pic>
        <p:nvPicPr>
          <p:cNvPr id="229" name="Google Shape;229;g2570127b748_0_500"/>
          <p:cNvPicPr preferRelativeResize="0"/>
          <p:nvPr/>
        </p:nvPicPr>
        <p:blipFill rotWithShape="1">
          <a:blip r:embed="rId6">
            <a:alphaModFix/>
          </a:blip>
          <a:srcRect/>
          <a:stretch/>
        </p:blipFill>
        <p:spPr>
          <a:xfrm>
            <a:off x="1914876" y="3703200"/>
            <a:ext cx="1530854" cy="14227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570127b748_0_325"/>
          <p:cNvSpPr txBox="1">
            <a:spLocks noGrp="1"/>
          </p:cNvSpPr>
          <p:nvPr>
            <p:ph type="subTitle" idx="1"/>
          </p:nvPr>
        </p:nvSpPr>
        <p:spPr>
          <a:xfrm>
            <a:off x="311700" y="1347824"/>
            <a:ext cx="8520600" cy="38475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0000"/>
              </a:lnSpc>
              <a:spcBef>
                <a:spcPts val="0"/>
              </a:spcBef>
              <a:spcAft>
                <a:spcPts val="0"/>
              </a:spcAft>
              <a:buSzPct val="142855"/>
            </a:pPr>
            <a:r>
              <a:rPr lang="en-GB" sz="1825" dirty="0" smtClean="0">
                <a:solidFill>
                  <a:schemeClr val="dk1"/>
                </a:solidFill>
                <a:latin typeface="Rockwell"/>
                <a:ea typeface="Rockwell"/>
                <a:cs typeface="Rockwell"/>
                <a:sym typeface="Rockwell"/>
              </a:rPr>
              <a:t>Ashlawn </a:t>
            </a:r>
            <a:r>
              <a:rPr lang="en-GB" sz="1825" dirty="0">
                <a:solidFill>
                  <a:schemeClr val="dk1"/>
                </a:solidFill>
                <a:latin typeface="Rockwell"/>
                <a:ea typeface="Rockwell"/>
                <a:cs typeface="Rockwell"/>
                <a:sym typeface="Rockwell"/>
              </a:rPr>
              <a:t>School has a dedicated pastoral team who offer </a:t>
            </a:r>
            <a:r>
              <a:rPr lang="en-GB" sz="1825" dirty="0" smtClean="0">
                <a:solidFill>
                  <a:schemeClr val="dk1"/>
                </a:solidFill>
                <a:latin typeface="Rockwell"/>
                <a:ea typeface="Rockwell"/>
                <a:cs typeface="Rockwell"/>
                <a:sym typeface="Rockwell"/>
              </a:rPr>
              <a:t>care, guidance</a:t>
            </a:r>
            <a:r>
              <a:rPr lang="en-GB" sz="1825" dirty="0">
                <a:solidFill>
                  <a:schemeClr val="dk1"/>
                </a:solidFill>
                <a:latin typeface="Rockwell"/>
                <a:ea typeface="Rockwell"/>
                <a:cs typeface="Rockwell"/>
                <a:sym typeface="Rockwell"/>
              </a:rPr>
              <a:t>, support and swift intervention for all students. </a:t>
            </a:r>
            <a:endParaRPr sz="1825" dirty="0">
              <a:solidFill>
                <a:schemeClr val="dk1"/>
              </a:solidFill>
              <a:latin typeface="Rockwell"/>
              <a:ea typeface="Rockwell"/>
              <a:cs typeface="Rockwell"/>
              <a:sym typeface="Rockwell"/>
            </a:endParaRPr>
          </a:p>
          <a:p>
            <a:pPr marL="342900" lvl="0" algn="l" rtl="0">
              <a:lnSpc>
                <a:spcPct val="110000"/>
              </a:lnSpc>
              <a:spcBef>
                <a:spcPts val="0"/>
              </a:spcBef>
              <a:spcAft>
                <a:spcPts val="0"/>
              </a:spcAft>
              <a:buSzPct val="93111"/>
              <a:buFont typeface="Wingdings" panose="05000000000000000000" pitchFamily="2" charset="2"/>
              <a:buChar char="§"/>
            </a:pPr>
            <a:endParaRPr sz="1825" dirty="0">
              <a:solidFill>
                <a:schemeClr val="dk1"/>
              </a:solidFill>
              <a:latin typeface="Rockwell"/>
              <a:ea typeface="Rockwell"/>
              <a:cs typeface="Rockwell"/>
              <a:sym typeface="Rockwell"/>
            </a:endParaRPr>
          </a:p>
          <a:p>
            <a:pPr marL="0" lvl="0" indent="0" algn="l" rtl="0">
              <a:lnSpc>
                <a:spcPct val="110000"/>
              </a:lnSpc>
              <a:spcBef>
                <a:spcPts val="0"/>
              </a:spcBef>
              <a:spcAft>
                <a:spcPts val="0"/>
              </a:spcAft>
              <a:buClr>
                <a:schemeClr val="dk1"/>
              </a:buClr>
              <a:buSzPct val="100000"/>
            </a:pPr>
            <a:r>
              <a:rPr lang="en-GB" sz="1825" dirty="0" smtClean="0">
                <a:solidFill>
                  <a:schemeClr val="dk1"/>
                </a:solidFill>
                <a:latin typeface="Rockwell"/>
                <a:ea typeface="Rockwell"/>
                <a:cs typeface="Rockwell"/>
                <a:sym typeface="Rockwell"/>
              </a:rPr>
              <a:t>We </a:t>
            </a:r>
            <a:r>
              <a:rPr lang="en-GB" sz="1825" dirty="0">
                <a:solidFill>
                  <a:schemeClr val="dk1"/>
                </a:solidFill>
                <a:latin typeface="Rockwell"/>
                <a:ea typeface="Rockwell"/>
                <a:cs typeface="Rockwell"/>
                <a:sym typeface="Rockwell"/>
              </a:rPr>
              <a:t>want all of our students to feel safe, happy and confident.</a:t>
            </a:r>
            <a:endParaRPr sz="1825" dirty="0">
              <a:solidFill>
                <a:schemeClr val="dk1"/>
              </a:solidFill>
              <a:latin typeface="Rockwell"/>
              <a:ea typeface="Rockwell"/>
              <a:cs typeface="Rockwell"/>
              <a:sym typeface="Rockwell"/>
            </a:endParaRPr>
          </a:p>
          <a:p>
            <a:pPr marL="800100" lvl="0" algn="l" rtl="0">
              <a:lnSpc>
                <a:spcPct val="110000"/>
              </a:lnSpc>
              <a:spcBef>
                <a:spcPts val="0"/>
              </a:spcBef>
              <a:spcAft>
                <a:spcPts val="0"/>
              </a:spcAft>
              <a:buSzPct val="98589"/>
              <a:buFont typeface="Wingdings" panose="05000000000000000000" pitchFamily="2" charset="2"/>
              <a:buChar char="§"/>
            </a:pPr>
            <a:endParaRPr sz="1825" dirty="0">
              <a:solidFill>
                <a:schemeClr val="dk1"/>
              </a:solidFill>
              <a:latin typeface="Rockwell"/>
              <a:ea typeface="Rockwell"/>
              <a:cs typeface="Rockwell"/>
              <a:sym typeface="Rockwell"/>
            </a:endParaRPr>
          </a:p>
          <a:p>
            <a:pPr marL="0" lvl="0" indent="0" algn="l" rtl="0">
              <a:lnSpc>
                <a:spcPct val="110000"/>
              </a:lnSpc>
              <a:spcBef>
                <a:spcPts val="0"/>
              </a:spcBef>
              <a:spcAft>
                <a:spcPts val="0"/>
              </a:spcAft>
              <a:buClr>
                <a:schemeClr val="dk1"/>
              </a:buClr>
              <a:buSzPct val="100000"/>
            </a:pPr>
            <a:r>
              <a:rPr lang="en-GB" sz="1825" dirty="0" smtClean="0">
                <a:solidFill>
                  <a:schemeClr val="dk1"/>
                </a:solidFill>
                <a:latin typeface="Rockwell"/>
                <a:ea typeface="Rockwell"/>
                <a:cs typeface="Rockwell"/>
                <a:sym typeface="Rockwell"/>
              </a:rPr>
              <a:t>The </a:t>
            </a:r>
            <a:r>
              <a:rPr lang="en-GB" sz="1825" dirty="0">
                <a:solidFill>
                  <a:schemeClr val="dk1"/>
                </a:solidFill>
                <a:latin typeface="Rockwell"/>
                <a:ea typeface="Rockwell"/>
                <a:cs typeface="Rockwell"/>
                <a:sym typeface="Rockwell"/>
              </a:rPr>
              <a:t>Head of Year and Welfare lead have oversight for their year group on a day-to-day basis.</a:t>
            </a:r>
            <a:endParaRPr sz="1825" dirty="0">
              <a:solidFill>
                <a:schemeClr val="dk1"/>
              </a:solidFill>
              <a:latin typeface="Rockwell"/>
              <a:ea typeface="Rockwell"/>
              <a:cs typeface="Rockwell"/>
              <a:sym typeface="Rockwell"/>
            </a:endParaRPr>
          </a:p>
          <a:p>
            <a:pPr marL="342900" lvl="0" algn="l" rtl="0">
              <a:lnSpc>
                <a:spcPct val="110000"/>
              </a:lnSpc>
              <a:spcBef>
                <a:spcPts val="0"/>
              </a:spcBef>
              <a:spcAft>
                <a:spcPts val="0"/>
              </a:spcAft>
              <a:buSzPct val="93111"/>
              <a:buFont typeface="Wingdings" panose="05000000000000000000" pitchFamily="2" charset="2"/>
              <a:buChar char="§"/>
            </a:pPr>
            <a:endParaRPr sz="1825" dirty="0">
              <a:solidFill>
                <a:schemeClr val="dk1"/>
              </a:solidFill>
              <a:latin typeface="Rockwell"/>
              <a:ea typeface="Rockwell"/>
              <a:cs typeface="Rockwell"/>
              <a:sym typeface="Rockwell"/>
            </a:endParaRPr>
          </a:p>
          <a:p>
            <a:pPr marL="0" lvl="0" indent="0" algn="l" rtl="0">
              <a:lnSpc>
                <a:spcPct val="110000"/>
              </a:lnSpc>
              <a:spcBef>
                <a:spcPts val="0"/>
              </a:spcBef>
              <a:spcAft>
                <a:spcPts val="0"/>
              </a:spcAft>
              <a:buClr>
                <a:schemeClr val="dk1"/>
              </a:buClr>
              <a:buSzPct val="100000"/>
            </a:pPr>
            <a:r>
              <a:rPr lang="en-GB" sz="1825" dirty="0" smtClean="0">
                <a:solidFill>
                  <a:schemeClr val="dk1"/>
                </a:solidFill>
                <a:latin typeface="Rockwell"/>
                <a:ea typeface="Rockwell"/>
                <a:cs typeface="Rockwell"/>
                <a:sym typeface="Rockwell"/>
              </a:rPr>
              <a:t>Form </a:t>
            </a:r>
            <a:r>
              <a:rPr lang="en-GB" sz="1825" dirty="0">
                <a:solidFill>
                  <a:schemeClr val="dk1"/>
                </a:solidFill>
                <a:latin typeface="Rockwell"/>
                <a:ea typeface="Rockwell"/>
                <a:cs typeface="Rockwell"/>
                <a:sym typeface="Rockwell"/>
              </a:rPr>
              <a:t>Tutors meet their tutor group every morning and they are the first and key provider of student support.</a:t>
            </a:r>
            <a:endParaRPr sz="1825" dirty="0">
              <a:solidFill>
                <a:schemeClr val="dk1"/>
              </a:solidFill>
              <a:latin typeface="Rockwell"/>
              <a:ea typeface="Rockwell"/>
              <a:cs typeface="Rockwell"/>
              <a:sym typeface="Rockwell"/>
            </a:endParaRPr>
          </a:p>
          <a:p>
            <a:pPr marL="342900" lvl="0" algn="l" rtl="0">
              <a:lnSpc>
                <a:spcPct val="110000"/>
              </a:lnSpc>
              <a:spcBef>
                <a:spcPts val="0"/>
              </a:spcBef>
              <a:spcAft>
                <a:spcPts val="0"/>
              </a:spcAft>
              <a:buSzPct val="93111"/>
              <a:buFont typeface="Wingdings" panose="05000000000000000000" pitchFamily="2" charset="2"/>
              <a:buChar char="§"/>
            </a:pPr>
            <a:endParaRPr lang="en-GB" sz="1825" dirty="0" smtClean="0">
              <a:solidFill>
                <a:schemeClr val="dk1"/>
              </a:solidFill>
              <a:latin typeface="Rockwell"/>
              <a:ea typeface="Rockwell"/>
              <a:cs typeface="Rockwell"/>
              <a:sym typeface="Rockwell"/>
            </a:endParaRPr>
          </a:p>
          <a:p>
            <a:pPr marL="0" lvl="0" indent="0" algn="l" rtl="0">
              <a:lnSpc>
                <a:spcPct val="110000"/>
              </a:lnSpc>
              <a:spcBef>
                <a:spcPts val="0"/>
              </a:spcBef>
              <a:spcAft>
                <a:spcPts val="0"/>
              </a:spcAft>
              <a:buSzPct val="93111"/>
            </a:pPr>
            <a:r>
              <a:rPr lang="en-GB" sz="1825" dirty="0" smtClean="0">
                <a:solidFill>
                  <a:schemeClr val="dk1"/>
                </a:solidFill>
                <a:latin typeface="Rockwell"/>
                <a:ea typeface="Rockwell"/>
                <a:cs typeface="Rockwell"/>
                <a:sym typeface="Rockwell"/>
              </a:rPr>
              <a:t>Students </a:t>
            </a:r>
            <a:r>
              <a:rPr lang="en-GB" sz="1825" dirty="0">
                <a:solidFill>
                  <a:schemeClr val="dk1"/>
                </a:solidFill>
                <a:latin typeface="Rockwell"/>
                <a:ea typeface="Rockwell"/>
                <a:cs typeface="Rockwell"/>
                <a:sym typeface="Rockwell"/>
              </a:rPr>
              <a:t>are also given additional support, as required, by our Learning Development Department, </a:t>
            </a:r>
            <a:r>
              <a:rPr lang="en-GB" sz="1825" dirty="0" err="1">
                <a:solidFill>
                  <a:schemeClr val="dk1"/>
                </a:solidFill>
                <a:latin typeface="Rockwell"/>
                <a:ea typeface="Rockwell"/>
                <a:cs typeface="Rockwell"/>
                <a:sym typeface="Rockwell"/>
              </a:rPr>
              <a:t>SENco</a:t>
            </a:r>
            <a:r>
              <a:rPr lang="en-GB" sz="1825" dirty="0">
                <a:solidFill>
                  <a:schemeClr val="dk1"/>
                </a:solidFill>
                <a:latin typeface="Rockwell"/>
                <a:ea typeface="Rockwell"/>
                <a:cs typeface="Rockwell"/>
                <a:sym typeface="Rockwell"/>
              </a:rPr>
              <a:t> and Welfare Leads.</a:t>
            </a:r>
            <a:endParaRPr sz="1825" dirty="0">
              <a:solidFill>
                <a:schemeClr val="dk1"/>
              </a:solidFill>
              <a:latin typeface="Rockwell"/>
              <a:ea typeface="Rockwell"/>
              <a:cs typeface="Rockwell"/>
              <a:sym typeface="Rockwell"/>
            </a:endParaRPr>
          </a:p>
          <a:p>
            <a:pPr marL="800100" lvl="0" algn="l" rtl="0">
              <a:lnSpc>
                <a:spcPct val="110000"/>
              </a:lnSpc>
              <a:spcBef>
                <a:spcPts val="0"/>
              </a:spcBef>
              <a:spcAft>
                <a:spcPts val="0"/>
              </a:spcAft>
              <a:buSzPct val="98589"/>
              <a:buFont typeface="Wingdings" panose="05000000000000000000" pitchFamily="2" charset="2"/>
              <a:buChar char="§"/>
            </a:pPr>
            <a:endParaRPr sz="1825" dirty="0">
              <a:solidFill>
                <a:schemeClr val="dk1"/>
              </a:solidFill>
              <a:latin typeface="Rockwell"/>
              <a:ea typeface="Rockwell"/>
              <a:cs typeface="Rockwell"/>
              <a:sym typeface="Rockwell"/>
            </a:endParaRPr>
          </a:p>
          <a:p>
            <a:pPr marL="0" lvl="0" indent="0" algn="l" rtl="0">
              <a:lnSpc>
                <a:spcPct val="110000"/>
              </a:lnSpc>
              <a:spcBef>
                <a:spcPts val="0"/>
              </a:spcBef>
              <a:spcAft>
                <a:spcPts val="0"/>
              </a:spcAft>
              <a:buClr>
                <a:schemeClr val="dk1"/>
              </a:buClr>
              <a:buSzPct val="100000"/>
            </a:pPr>
            <a:r>
              <a:rPr lang="en-GB" sz="1825" dirty="0" smtClean="0">
                <a:solidFill>
                  <a:schemeClr val="dk1"/>
                </a:solidFill>
                <a:latin typeface="Rockwell"/>
                <a:ea typeface="Rockwell"/>
                <a:cs typeface="Rockwell"/>
                <a:sym typeface="Rockwell"/>
              </a:rPr>
              <a:t>You </a:t>
            </a:r>
            <a:r>
              <a:rPr lang="en-GB" sz="1825" dirty="0">
                <a:solidFill>
                  <a:schemeClr val="dk1"/>
                </a:solidFill>
                <a:latin typeface="Rockwell"/>
                <a:ea typeface="Rockwell"/>
                <a:cs typeface="Rockwell"/>
                <a:sym typeface="Rockwell"/>
              </a:rPr>
              <a:t>are part of the team too please inform the school of any concerns or obstacles to learning.  This way we can, as a team, give our students every opportunity to </a:t>
            </a:r>
            <a:r>
              <a:rPr lang="en-GB" sz="1825" dirty="0" err="1">
                <a:solidFill>
                  <a:schemeClr val="dk1"/>
                </a:solidFill>
                <a:latin typeface="Rockwell"/>
                <a:ea typeface="Rockwell"/>
                <a:cs typeface="Rockwell"/>
                <a:sym typeface="Rockwell"/>
              </a:rPr>
              <a:t>fulfill</a:t>
            </a:r>
            <a:r>
              <a:rPr lang="en-GB" sz="1825" dirty="0">
                <a:solidFill>
                  <a:schemeClr val="dk1"/>
                </a:solidFill>
                <a:latin typeface="Rockwell"/>
                <a:ea typeface="Rockwell"/>
                <a:cs typeface="Rockwell"/>
                <a:sym typeface="Rockwell"/>
              </a:rPr>
              <a:t> their academic potential and become purposeful and productive citizens in our wider community.</a:t>
            </a:r>
            <a:endParaRPr sz="1825" dirty="0">
              <a:solidFill>
                <a:schemeClr val="dk1"/>
              </a:solidFill>
              <a:latin typeface="Rockwell"/>
              <a:ea typeface="Rockwell"/>
              <a:cs typeface="Rockwell"/>
              <a:sym typeface="Rockwell"/>
            </a:endParaRPr>
          </a:p>
        </p:txBody>
      </p:sp>
      <p:sp>
        <p:nvSpPr>
          <p:cNvPr id="99" name="Google Shape;99;g2570127b748_0_325"/>
          <p:cNvSpPr txBox="1">
            <a:spLocks noGrp="1"/>
          </p:cNvSpPr>
          <p:nvPr>
            <p:ph type="ctrTitle"/>
          </p:nvPr>
        </p:nvSpPr>
        <p:spPr>
          <a:xfrm>
            <a:off x="0" y="121799"/>
            <a:ext cx="8520600" cy="1300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800"/>
              <a:buFont typeface="Rockwell"/>
              <a:buNone/>
            </a:pPr>
            <a:r>
              <a:rPr lang="en-GB" sz="4800"/>
              <a:t>Pastoral Care</a:t>
            </a:r>
            <a:endParaRPr sz="4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570127b748_0_332"/>
          <p:cNvSpPr txBox="1">
            <a:spLocks noGrp="1"/>
          </p:cNvSpPr>
          <p:nvPr>
            <p:ph type="ctrTitle"/>
          </p:nvPr>
        </p:nvSpPr>
        <p:spPr>
          <a:xfrm>
            <a:off x="221325" y="119944"/>
            <a:ext cx="8520600" cy="818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990"/>
              <a:buNone/>
            </a:pPr>
            <a:r>
              <a:rPr lang="en-GB" sz="2680">
                <a:latin typeface="Rockwell"/>
                <a:ea typeface="Rockwell"/>
                <a:cs typeface="Rockwell"/>
                <a:sym typeface="Rockwell"/>
              </a:rPr>
              <a:t>Contacting School - Desired and Correct Approach</a:t>
            </a:r>
            <a:endParaRPr sz="2680">
              <a:latin typeface="Rockwell"/>
              <a:ea typeface="Rockwell"/>
              <a:cs typeface="Rockwell"/>
              <a:sym typeface="Rockwell"/>
            </a:endParaRPr>
          </a:p>
        </p:txBody>
      </p:sp>
      <p:sp>
        <p:nvSpPr>
          <p:cNvPr id="105" name="Google Shape;105;g2570127b748_0_332"/>
          <p:cNvSpPr txBox="1"/>
          <p:nvPr/>
        </p:nvSpPr>
        <p:spPr>
          <a:xfrm>
            <a:off x="508950" y="1009425"/>
            <a:ext cx="8126100" cy="443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a:solidFill>
                  <a:srgbClr val="000000"/>
                </a:solidFill>
                <a:latin typeface="Rockwell"/>
                <a:ea typeface="Rockwell"/>
                <a:cs typeface="Rockwell"/>
                <a:sym typeface="Rockwell"/>
              </a:rPr>
              <a:t>We would always encourage you to get in touch with us if you ever have any questions, concerns or worries. Likewise, we love receiving positive and / or constructive feedback from our parents too! </a:t>
            </a:r>
            <a:endParaRPr sz="1600" b="0"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r>
              <a:rPr lang="en-GB" sz="1500" b="0" i="0" u="sng" strike="noStrike" cap="none">
                <a:solidFill>
                  <a:srgbClr val="000000"/>
                </a:solidFill>
                <a:latin typeface="Rockwell"/>
                <a:ea typeface="Rockwell"/>
                <a:cs typeface="Rockwell"/>
                <a:sym typeface="Rockwell"/>
              </a:rPr>
              <a:t>Guidance for Making Contact</a:t>
            </a:r>
            <a:endParaRPr sz="1500" b="0" i="0" u="sng"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endParaRPr sz="1500" b="0" i="0" u="none" strike="noStrike" cap="none">
              <a:solidFill>
                <a:srgbClr val="000000"/>
              </a:solidFill>
              <a:latin typeface="Rockwell"/>
              <a:ea typeface="Rockwell"/>
              <a:cs typeface="Rockwell"/>
              <a:sym typeface="Rockwell"/>
            </a:endParaRPr>
          </a:p>
          <a:p>
            <a:pPr marL="457200" marR="0" lvl="0" indent="-323850" algn="l" rtl="0">
              <a:lnSpc>
                <a:spcPct val="100000"/>
              </a:lnSpc>
              <a:spcBef>
                <a:spcPts val="0"/>
              </a:spcBef>
              <a:spcAft>
                <a:spcPts val="0"/>
              </a:spcAft>
              <a:buClr>
                <a:srgbClr val="000000"/>
              </a:buClr>
              <a:buSzPts val="1500"/>
              <a:buFont typeface="Rockwell"/>
              <a:buChar char="●"/>
            </a:pPr>
            <a:r>
              <a:rPr lang="en-GB" sz="1500" b="0" i="0" u="none" strike="noStrike" cap="none">
                <a:solidFill>
                  <a:srgbClr val="000000"/>
                </a:solidFill>
                <a:latin typeface="Rockwell"/>
                <a:ea typeface="Rockwell"/>
                <a:cs typeface="Rockwell"/>
                <a:sym typeface="Rockwell"/>
              </a:rPr>
              <a:t>Contact Form Tutors, via email or Edulink,  in the first instance. If we can’t answer your query we will triage it to the right colleagues who will get back to you as soon as possible. </a:t>
            </a:r>
            <a:endParaRPr sz="1500" b="0" i="0" u="none" strike="noStrike" cap="none">
              <a:solidFill>
                <a:srgbClr val="000000"/>
              </a:solidFill>
              <a:latin typeface="Rockwell"/>
              <a:ea typeface="Rockwell"/>
              <a:cs typeface="Rockwell"/>
              <a:sym typeface="Rockwell"/>
            </a:endParaRPr>
          </a:p>
          <a:p>
            <a:pPr marL="457200" marR="0" lvl="0" indent="0" algn="l" rtl="0">
              <a:lnSpc>
                <a:spcPct val="100000"/>
              </a:lnSpc>
              <a:spcBef>
                <a:spcPts val="0"/>
              </a:spcBef>
              <a:spcAft>
                <a:spcPts val="0"/>
              </a:spcAft>
              <a:buClr>
                <a:srgbClr val="000000"/>
              </a:buClr>
              <a:buSzPts val="1400"/>
              <a:buFont typeface="Arial"/>
              <a:buNone/>
            </a:pPr>
            <a:endParaRPr sz="1500" b="0" i="0" u="none" strike="noStrike" cap="none">
              <a:solidFill>
                <a:srgbClr val="000000"/>
              </a:solidFill>
              <a:latin typeface="Rockwell"/>
              <a:ea typeface="Rockwell"/>
              <a:cs typeface="Rockwell"/>
              <a:sym typeface="Rockwell"/>
            </a:endParaRPr>
          </a:p>
          <a:p>
            <a:pPr marL="457200" marR="0" lvl="0" indent="-323850" algn="l" rtl="0">
              <a:lnSpc>
                <a:spcPct val="100000"/>
              </a:lnSpc>
              <a:spcBef>
                <a:spcPts val="0"/>
              </a:spcBef>
              <a:spcAft>
                <a:spcPts val="0"/>
              </a:spcAft>
              <a:buClr>
                <a:srgbClr val="000000"/>
              </a:buClr>
              <a:buSzPts val="1500"/>
              <a:buFont typeface="Rockwell"/>
              <a:buChar char="●"/>
            </a:pPr>
            <a:r>
              <a:rPr lang="en-GB" sz="1500" b="0" i="0" u="none" strike="noStrike" cap="none">
                <a:solidFill>
                  <a:srgbClr val="000000"/>
                </a:solidFill>
                <a:latin typeface="Rockwell"/>
                <a:ea typeface="Rockwell"/>
                <a:cs typeface="Rockwell"/>
                <a:sym typeface="Rockwell"/>
              </a:rPr>
              <a:t>For any emergencies please call main reception. </a:t>
            </a:r>
            <a:endParaRPr sz="1500" b="0"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Rockwell"/>
              <a:ea typeface="Rockwell"/>
              <a:cs typeface="Rockwell"/>
              <a:sym typeface="Rockwell"/>
            </a:endParaRPr>
          </a:p>
          <a:p>
            <a:pPr marL="457200" marR="0" lvl="0" indent="-323850" algn="l" rtl="0">
              <a:lnSpc>
                <a:spcPct val="100000"/>
              </a:lnSpc>
              <a:spcBef>
                <a:spcPts val="0"/>
              </a:spcBef>
              <a:spcAft>
                <a:spcPts val="0"/>
              </a:spcAft>
              <a:buClr>
                <a:srgbClr val="000000"/>
              </a:buClr>
              <a:buSzPts val="1500"/>
              <a:buFont typeface="Rockwell"/>
              <a:buChar char="●"/>
            </a:pPr>
            <a:r>
              <a:rPr lang="en-GB" sz="1500" b="0" i="0" u="none" strike="noStrike" cap="none">
                <a:solidFill>
                  <a:srgbClr val="000000"/>
                </a:solidFill>
                <a:latin typeface="Rockwell"/>
                <a:ea typeface="Rockwell"/>
                <a:cs typeface="Rockwell"/>
                <a:sym typeface="Rockwell"/>
              </a:rPr>
              <a:t>If you have a safeguarding concern call reception and ask to speak to a Designated Safeguarding Lead or send an email to </a:t>
            </a:r>
            <a:r>
              <a:rPr lang="en-GB" sz="1500" b="0" i="0" u="sng" strike="noStrike" cap="none">
                <a:solidFill>
                  <a:schemeClr val="hlink"/>
                </a:solidFill>
                <a:latin typeface="Rockwell"/>
                <a:ea typeface="Rockwell"/>
                <a:cs typeface="Rockwell"/>
                <a:sym typeface="Rockwell"/>
                <a:hlinkClick r:id="rId3"/>
              </a:rPr>
              <a:t>safeguarding@ashlawn.org.uk</a:t>
            </a:r>
            <a:endParaRPr sz="1500" b="0" i="0" u="none" strike="noStrike" cap="none">
              <a:solidFill>
                <a:srgbClr val="000000"/>
              </a:solidFill>
              <a:latin typeface="Rockwell"/>
              <a:ea typeface="Rockwell"/>
              <a:cs typeface="Rockwell"/>
              <a:sym typeface="Rockwell"/>
            </a:endParaRPr>
          </a:p>
          <a:p>
            <a:pPr marL="457200" marR="0" lvl="0" indent="0" algn="l" rtl="0">
              <a:lnSpc>
                <a:spcPct val="100000"/>
              </a:lnSpc>
              <a:spcBef>
                <a:spcPts val="0"/>
              </a:spcBef>
              <a:spcAft>
                <a:spcPts val="0"/>
              </a:spcAft>
              <a:buClr>
                <a:srgbClr val="000000"/>
              </a:buClr>
              <a:buSzPts val="1400"/>
              <a:buFont typeface="Arial"/>
              <a:buNone/>
            </a:pPr>
            <a:endParaRPr sz="1500" b="0" i="0" u="none" strike="noStrike" cap="none">
              <a:solidFill>
                <a:srgbClr val="000000"/>
              </a:solidFill>
              <a:latin typeface="Rockwell"/>
              <a:ea typeface="Rockwell"/>
              <a:cs typeface="Rockwell"/>
              <a:sym typeface="Rockwell"/>
            </a:endParaRPr>
          </a:p>
          <a:p>
            <a:pPr marL="457200" marR="0" lvl="0" indent="-323850" algn="l" rtl="0">
              <a:lnSpc>
                <a:spcPct val="100000"/>
              </a:lnSpc>
              <a:spcBef>
                <a:spcPts val="0"/>
              </a:spcBef>
              <a:spcAft>
                <a:spcPts val="0"/>
              </a:spcAft>
              <a:buClr>
                <a:srgbClr val="000000"/>
              </a:buClr>
              <a:buSzPts val="1500"/>
              <a:buFont typeface="Rockwell"/>
              <a:buChar char="●"/>
            </a:pPr>
            <a:r>
              <a:rPr lang="en-GB" sz="1500" b="0" i="0" u="none" strike="noStrike" cap="none">
                <a:solidFill>
                  <a:srgbClr val="000000"/>
                </a:solidFill>
                <a:latin typeface="Rockwell"/>
                <a:ea typeface="Rockwell"/>
                <a:cs typeface="Rockwell"/>
                <a:sym typeface="Rockwell"/>
              </a:rPr>
              <a:t>Please do not arrive at reception to see a member of staff without having called ahead to make an appointment. Our pastoral staff teach and attend various meetings. They may not be available to see you. </a:t>
            </a:r>
            <a:endParaRPr sz="1500" b="0" i="0" u="none" strike="noStrike" cap="none">
              <a:solidFill>
                <a:srgbClr val="000000"/>
              </a:solidFill>
              <a:latin typeface="Rockwell"/>
              <a:ea typeface="Rockwell"/>
              <a:cs typeface="Rockwell"/>
              <a:sym typeface="Rockwe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2570127b748_0_347"/>
          <p:cNvSpPr txBox="1">
            <a:spLocks noGrp="1"/>
          </p:cNvSpPr>
          <p:nvPr>
            <p:ph type="ctrTitle"/>
          </p:nvPr>
        </p:nvSpPr>
        <p:spPr>
          <a:xfrm>
            <a:off x="0" y="-6"/>
            <a:ext cx="8520600" cy="671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800"/>
              <a:buFont typeface="Rockwell"/>
              <a:buNone/>
            </a:pPr>
            <a:r>
              <a:rPr lang="en-GB" sz="4300">
                <a:latin typeface="Rockwell"/>
                <a:ea typeface="Rockwell"/>
                <a:cs typeface="Rockwell"/>
                <a:sym typeface="Rockwell"/>
              </a:rPr>
              <a:t>Uniform</a:t>
            </a:r>
            <a:endParaRPr sz="4300">
              <a:latin typeface="Rockwell"/>
              <a:ea typeface="Rockwell"/>
              <a:cs typeface="Rockwell"/>
              <a:sym typeface="Rockwell"/>
            </a:endParaRPr>
          </a:p>
        </p:txBody>
      </p:sp>
      <p:sp>
        <p:nvSpPr>
          <p:cNvPr id="111" name="Google Shape;111;g2570127b748_0_347"/>
          <p:cNvSpPr txBox="1"/>
          <p:nvPr/>
        </p:nvSpPr>
        <p:spPr>
          <a:xfrm>
            <a:off x="219000" y="671700"/>
            <a:ext cx="8082600" cy="615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Rockwell"/>
                <a:ea typeface="Rockwell"/>
                <a:cs typeface="Rockwell"/>
                <a:sym typeface="Rockwell"/>
              </a:rPr>
              <a:t>Core Uniform: </a:t>
            </a:r>
            <a:endParaRPr sz="1400" b="1"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 Ashlawn School logo polo shirt (Burgundy for Y7-9 and Black for Y10-11) </a:t>
            </a:r>
            <a:endParaRPr sz="1400" b="0"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 Black, smart, tailored trousers (please note that trousers should be full length, in a fabric suitable for formal wear and with a button and a zip. Trousers that have rivets or stitching like jeans are not permitted. Leggings are not permitted) </a:t>
            </a:r>
            <a:endParaRPr sz="1400" b="0"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 Ashlawn School logo knitted jumper/cardigan (if student wishes to wear a jumper) </a:t>
            </a:r>
            <a:endParaRPr sz="1400" b="0"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 Plain black leather or leather look shoes or trainers </a:t>
            </a:r>
            <a:endParaRPr sz="1400" b="0"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 Coats and outer garments should be black, dark grey or navy blue </a:t>
            </a:r>
            <a:endParaRPr sz="1400" b="0"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Rockwell"/>
                <a:ea typeface="Rockwell"/>
                <a:cs typeface="Rockwell"/>
                <a:sym typeface="Rockwell"/>
              </a:rPr>
              <a:t>Optional Uniform Items: </a:t>
            </a:r>
            <a:endParaRPr sz="1400" b="1"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 Ashlawn School logo pleated skirt. </a:t>
            </a:r>
            <a:endParaRPr sz="1400" b="0"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 Ashlawn School logo shorts Please note students can only wear a pleated Ashlawn skirt with logo or shorts with a logo. No other skirts or shorts will be permitted. </a:t>
            </a:r>
            <a:endParaRPr sz="1400" b="0"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Rockwell"/>
                <a:ea typeface="Rockwell"/>
                <a:cs typeface="Rockwell"/>
                <a:sym typeface="Rockwell"/>
              </a:rPr>
              <a:t>Jewellery:</a:t>
            </a:r>
            <a:endParaRPr sz="1400" b="1"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 Students may wear one pair of stud earrings </a:t>
            </a:r>
            <a:endParaRPr sz="1400" b="0"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 Students may wear a watch </a:t>
            </a:r>
            <a:endParaRPr sz="1400" b="0"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 Rings, bracelets and necklaces are not permitted however negotiation will be considered for religious purposes </a:t>
            </a:r>
            <a:endParaRPr sz="1400" b="0"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ckwell"/>
                <a:ea typeface="Rockwell"/>
                <a:cs typeface="Rockwell"/>
                <a:sym typeface="Rockwell"/>
              </a:rPr>
              <a:t>● Nose studs and facial piercings are not permitted Students wearing excessive jewellery will be asked to remove the jewellery, place it in an envelope and collect it at the end of the school day.</a:t>
            </a:r>
            <a:endParaRPr sz="1400" b="0" i="0" u="none" strike="noStrike" cap="none">
              <a:solidFill>
                <a:srgbClr val="000000"/>
              </a:solidFill>
              <a:latin typeface="Rockwell"/>
              <a:ea typeface="Rockwell"/>
              <a:cs typeface="Rockwell"/>
              <a:sym typeface="Rockwe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570127b748_0_353"/>
          <p:cNvSpPr txBox="1">
            <a:spLocks noGrp="1"/>
          </p:cNvSpPr>
          <p:nvPr>
            <p:ph type="subTitle" idx="1"/>
          </p:nvPr>
        </p:nvSpPr>
        <p:spPr>
          <a:xfrm>
            <a:off x="311700" y="608108"/>
            <a:ext cx="8520600" cy="1056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360"/>
              <a:buNone/>
            </a:pPr>
            <a:endParaRPr sz="1600">
              <a:latin typeface="Rockwell"/>
              <a:ea typeface="Rockwell"/>
              <a:cs typeface="Rockwell"/>
              <a:sym typeface="Rockwell"/>
            </a:endParaRPr>
          </a:p>
          <a:p>
            <a:pPr marL="0" lvl="0" indent="0" algn="ctr" rtl="0">
              <a:lnSpc>
                <a:spcPct val="90000"/>
              </a:lnSpc>
              <a:spcBef>
                <a:spcPts val="0"/>
              </a:spcBef>
              <a:spcAft>
                <a:spcPts val="0"/>
              </a:spcAft>
              <a:buSzPts val="1360"/>
              <a:buNone/>
            </a:pPr>
            <a:r>
              <a:rPr lang="en-GB" sz="1600">
                <a:solidFill>
                  <a:schemeClr val="dk1"/>
                </a:solidFill>
                <a:latin typeface="Rockwell"/>
                <a:ea typeface="Rockwell"/>
                <a:cs typeface="Rockwell"/>
                <a:sym typeface="Rockwell"/>
              </a:rPr>
              <a:t>We believe that a school uniform is part of a school’s culture and it gives our students a sense of belonging to our school. It also prepares students for the expectations around standards of dress in the wider world of work.</a:t>
            </a:r>
            <a:endParaRPr sz="1600">
              <a:solidFill>
                <a:schemeClr val="dk1"/>
              </a:solidFill>
              <a:latin typeface="Rockwell"/>
              <a:ea typeface="Rockwell"/>
              <a:cs typeface="Rockwell"/>
              <a:sym typeface="Rockwell"/>
            </a:endParaRPr>
          </a:p>
          <a:p>
            <a:pPr marL="0" lvl="0" indent="0" algn="l" rtl="0">
              <a:lnSpc>
                <a:spcPct val="90000"/>
              </a:lnSpc>
              <a:spcBef>
                <a:spcPts val="1200"/>
              </a:spcBef>
              <a:spcAft>
                <a:spcPts val="0"/>
              </a:spcAft>
              <a:buSzPts val="1530"/>
              <a:buNone/>
            </a:pPr>
            <a:endParaRPr sz="1600">
              <a:solidFill>
                <a:schemeClr val="dk1"/>
              </a:solidFill>
              <a:latin typeface="Rockwell"/>
              <a:ea typeface="Rockwell"/>
              <a:cs typeface="Rockwell"/>
              <a:sym typeface="Rockwell"/>
            </a:endParaRPr>
          </a:p>
          <a:p>
            <a:pPr marL="0" lvl="0" indent="0" algn="l" rtl="0">
              <a:lnSpc>
                <a:spcPct val="90000"/>
              </a:lnSpc>
              <a:spcBef>
                <a:spcPts val="1200"/>
              </a:spcBef>
              <a:spcAft>
                <a:spcPts val="0"/>
              </a:spcAft>
              <a:buSzPts val="1530"/>
              <a:buNone/>
            </a:pPr>
            <a:r>
              <a:rPr lang="en-GB" sz="1600" b="1" u="sng">
                <a:solidFill>
                  <a:schemeClr val="dk1"/>
                </a:solidFill>
                <a:latin typeface="Rockwell"/>
                <a:ea typeface="Rockwell"/>
                <a:cs typeface="Rockwell"/>
                <a:sym typeface="Rockwell"/>
              </a:rPr>
              <a:t>How can parents / carers help?</a:t>
            </a:r>
            <a:endParaRPr sz="1600" b="1" u="sng">
              <a:solidFill>
                <a:schemeClr val="dk1"/>
              </a:solidFill>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1360"/>
              <a:buFont typeface="Rockwell"/>
              <a:buChar char="•"/>
            </a:pPr>
            <a:r>
              <a:rPr lang="en-GB" sz="1600">
                <a:solidFill>
                  <a:schemeClr val="dk1"/>
                </a:solidFill>
                <a:latin typeface="Rockwell"/>
                <a:ea typeface="Rockwell"/>
                <a:cs typeface="Rockwell"/>
                <a:sym typeface="Rockwell"/>
              </a:rPr>
              <a:t>Get uniform ahead of time - Webb Ellis / Scallywagz / PTA</a:t>
            </a:r>
            <a:endParaRPr sz="1600">
              <a:solidFill>
                <a:schemeClr val="dk1"/>
              </a:solidFill>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1360"/>
              <a:buFont typeface="Rockwell"/>
              <a:buChar char="•"/>
            </a:pPr>
            <a:r>
              <a:rPr lang="en-GB" sz="1600">
                <a:solidFill>
                  <a:schemeClr val="dk1"/>
                </a:solidFill>
                <a:latin typeface="Rockwell"/>
                <a:ea typeface="Rockwell"/>
                <a:cs typeface="Rockwell"/>
                <a:sym typeface="Rockwell"/>
              </a:rPr>
              <a:t>Ensure that uniform is clean and easily available for students - make them part of the routine! </a:t>
            </a:r>
            <a:endParaRPr sz="1600">
              <a:solidFill>
                <a:schemeClr val="dk1"/>
              </a:solidFill>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1360"/>
              <a:buFont typeface="Rockwell"/>
              <a:buChar char="•"/>
            </a:pPr>
            <a:r>
              <a:rPr lang="en-GB" sz="1600">
                <a:solidFill>
                  <a:schemeClr val="dk1"/>
                </a:solidFill>
                <a:latin typeface="Rockwell"/>
                <a:ea typeface="Rockwell"/>
                <a:cs typeface="Rockwell"/>
                <a:sym typeface="Rockwell"/>
              </a:rPr>
              <a:t>Check your child’s appearance / standard of dress before they leave for school.</a:t>
            </a:r>
            <a:endParaRPr sz="1600">
              <a:solidFill>
                <a:schemeClr val="dk1"/>
              </a:solidFill>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1600"/>
              <a:buFont typeface="Rockwell"/>
              <a:buChar char="•"/>
            </a:pPr>
            <a:r>
              <a:rPr lang="en-GB" sz="1600">
                <a:solidFill>
                  <a:schemeClr val="dk1"/>
                </a:solidFill>
                <a:latin typeface="Rockwell"/>
                <a:ea typeface="Rockwell"/>
                <a:cs typeface="Rockwell"/>
                <a:sym typeface="Rockwell"/>
              </a:rPr>
              <a:t>Don’t allow piercings, which are not in line with the school’s uniform policy,  to be had until the very start of the summer holiday </a:t>
            </a:r>
            <a:endParaRPr sz="1600">
              <a:solidFill>
                <a:schemeClr val="dk1"/>
              </a:solidFill>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1600"/>
              <a:buFont typeface="Rockwell"/>
              <a:buChar char="•"/>
            </a:pPr>
            <a:r>
              <a:rPr lang="en-GB" sz="1600">
                <a:solidFill>
                  <a:schemeClr val="dk1"/>
                </a:solidFill>
                <a:latin typeface="Rockwell"/>
                <a:ea typeface="Rockwell"/>
                <a:cs typeface="Rockwell"/>
                <a:sym typeface="Rockwell"/>
              </a:rPr>
              <a:t>Support the school’s position regarding the importance of meeting expectations regarding standard of dress and appearance.</a:t>
            </a:r>
            <a:endParaRPr sz="1600">
              <a:solidFill>
                <a:schemeClr val="dk1"/>
              </a:solidFill>
              <a:latin typeface="Rockwell"/>
              <a:ea typeface="Rockwell"/>
              <a:cs typeface="Rockwell"/>
              <a:sym typeface="Rockwell"/>
            </a:endParaRPr>
          </a:p>
          <a:p>
            <a:pPr marL="2743200" lvl="0" indent="457200" algn="l" rtl="0">
              <a:lnSpc>
                <a:spcPct val="90000"/>
              </a:lnSpc>
              <a:spcBef>
                <a:spcPts val="1200"/>
              </a:spcBef>
              <a:spcAft>
                <a:spcPts val="0"/>
              </a:spcAft>
              <a:buSzPts val="1530"/>
              <a:buNone/>
            </a:pPr>
            <a:r>
              <a:rPr lang="en-GB" sz="1600" b="1" u="sng">
                <a:solidFill>
                  <a:schemeClr val="dk1"/>
                </a:solidFill>
                <a:latin typeface="Rockwell"/>
                <a:ea typeface="Rockwell"/>
                <a:cs typeface="Rockwell"/>
                <a:sym typeface="Rockwell"/>
              </a:rPr>
              <a:t>Most common issues:</a:t>
            </a:r>
            <a:endParaRPr sz="1600" b="1" u="sng">
              <a:solidFill>
                <a:schemeClr val="dk1"/>
              </a:solidFill>
              <a:latin typeface="Rockwell"/>
              <a:ea typeface="Rockwell"/>
              <a:cs typeface="Rockwell"/>
              <a:sym typeface="Rockwell"/>
            </a:endParaRPr>
          </a:p>
          <a:p>
            <a:pPr marL="3657600" lvl="0" indent="-330200" algn="l" rtl="0">
              <a:lnSpc>
                <a:spcPct val="90000"/>
              </a:lnSpc>
              <a:spcBef>
                <a:spcPts val="1200"/>
              </a:spcBef>
              <a:spcAft>
                <a:spcPts val="0"/>
              </a:spcAft>
              <a:buClr>
                <a:schemeClr val="dk1"/>
              </a:buClr>
              <a:buSzPts val="1600"/>
              <a:buFont typeface="Rockwell"/>
              <a:buChar char="●"/>
            </a:pPr>
            <a:r>
              <a:rPr lang="en-GB" sz="1600">
                <a:solidFill>
                  <a:schemeClr val="dk1"/>
                </a:solidFill>
                <a:latin typeface="Rockwell"/>
                <a:ea typeface="Rockwell"/>
                <a:cs typeface="Rockwell"/>
                <a:sym typeface="Rockwell"/>
              </a:rPr>
              <a:t>Incorrect footwear</a:t>
            </a:r>
            <a:endParaRPr sz="1600">
              <a:solidFill>
                <a:schemeClr val="dk1"/>
              </a:solidFill>
              <a:latin typeface="Rockwell"/>
              <a:ea typeface="Rockwell"/>
              <a:cs typeface="Rockwell"/>
              <a:sym typeface="Rockwell"/>
            </a:endParaRPr>
          </a:p>
          <a:p>
            <a:pPr marL="3657600" lvl="0" indent="-330200" algn="l" rtl="0">
              <a:lnSpc>
                <a:spcPct val="90000"/>
              </a:lnSpc>
              <a:spcBef>
                <a:spcPts val="0"/>
              </a:spcBef>
              <a:spcAft>
                <a:spcPts val="0"/>
              </a:spcAft>
              <a:buClr>
                <a:schemeClr val="dk1"/>
              </a:buClr>
              <a:buSzPts val="1600"/>
              <a:buFont typeface="Rockwell"/>
              <a:buChar char="●"/>
            </a:pPr>
            <a:r>
              <a:rPr lang="en-GB" sz="1600">
                <a:solidFill>
                  <a:schemeClr val="dk1"/>
                </a:solidFill>
                <a:latin typeface="Rockwell"/>
                <a:ea typeface="Rockwell"/>
                <a:cs typeface="Rockwell"/>
                <a:sym typeface="Rockwell"/>
              </a:rPr>
              <a:t>False nails</a:t>
            </a:r>
            <a:endParaRPr sz="1600">
              <a:solidFill>
                <a:schemeClr val="dk1"/>
              </a:solidFill>
              <a:latin typeface="Rockwell"/>
              <a:ea typeface="Rockwell"/>
              <a:cs typeface="Rockwell"/>
              <a:sym typeface="Rockwell"/>
            </a:endParaRPr>
          </a:p>
          <a:p>
            <a:pPr marL="3657600" lvl="0" indent="-330200" algn="l" rtl="0">
              <a:lnSpc>
                <a:spcPct val="90000"/>
              </a:lnSpc>
              <a:spcBef>
                <a:spcPts val="0"/>
              </a:spcBef>
              <a:spcAft>
                <a:spcPts val="0"/>
              </a:spcAft>
              <a:buClr>
                <a:schemeClr val="dk1"/>
              </a:buClr>
              <a:buSzPts val="1600"/>
              <a:buFont typeface="Rockwell"/>
              <a:buChar char="●"/>
            </a:pPr>
            <a:r>
              <a:rPr lang="en-GB" sz="1600">
                <a:solidFill>
                  <a:schemeClr val="dk1"/>
                </a:solidFill>
                <a:latin typeface="Rockwell"/>
                <a:ea typeface="Rockwell"/>
                <a:cs typeface="Rockwell"/>
                <a:sym typeface="Rockwell"/>
              </a:rPr>
              <a:t>Rolled up skirts</a:t>
            </a:r>
            <a:endParaRPr sz="1600">
              <a:solidFill>
                <a:schemeClr val="dk1"/>
              </a:solidFill>
              <a:latin typeface="Rockwell"/>
              <a:ea typeface="Rockwell"/>
              <a:cs typeface="Rockwell"/>
              <a:sym typeface="Rockwell"/>
            </a:endParaRPr>
          </a:p>
          <a:p>
            <a:pPr marL="3657600" lvl="0" indent="-330200" algn="l" rtl="0">
              <a:lnSpc>
                <a:spcPct val="90000"/>
              </a:lnSpc>
              <a:spcBef>
                <a:spcPts val="0"/>
              </a:spcBef>
              <a:spcAft>
                <a:spcPts val="0"/>
              </a:spcAft>
              <a:buClr>
                <a:schemeClr val="dk1"/>
              </a:buClr>
              <a:buSzPts val="1600"/>
              <a:buFont typeface="Rockwell"/>
              <a:buChar char="●"/>
            </a:pPr>
            <a:r>
              <a:rPr lang="en-GB" sz="1600">
                <a:solidFill>
                  <a:schemeClr val="dk1"/>
                </a:solidFill>
                <a:latin typeface="Rockwell"/>
                <a:ea typeface="Rockwell"/>
                <a:cs typeface="Rockwell"/>
                <a:sym typeface="Rockwell"/>
              </a:rPr>
              <a:t>Inappropriate piercings </a:t>
            </a:r>
            <a:endParaRPr sz="1600">
              <a:solidFill>
                <a:schemeClr val="dk1"/>
              </a:solidFill>
              <a:latin typeface="Rockwell"/>
              <a:ea typeface="Rockwell"/>
              <a:cs typeface="Rockwell"/>
              <a:sym typeface="Rockwell"/>
            </a:endParaRPr>
          </a:p>
          <a:p>
            <a:pPr marL="3657600" lvl="0" indent="-330200" algn="l" rtl="0">
              <a:lnSpc>
                <a:spcPct val="90000"/>
              </a:lnSpc>
              <a:spcBef>
                <a:spcPts val="0"/>
              </a:spcBef>
              <a:spcAft>
                <a:spcPts val="0"/>
              </a:spcAft>
              <a:buClr>
                <a:schemeClr val="dk1"/>
              </a:buClr>
              <a:buSzPts val="1600"/>
              <a:buFont typeface="Rockwell"/>
              <a:buChar char="●"/>
            </a:pPr>
            <a:r>
              <a:rPr lang="en-GB" sz="1600">
                <a:solidFill>
                  <a:schemeClr val="dk1"/>
                </a:solidFill>
                <a:latin typeface="Rockwell"/>
                <a:ea typeface="Rockwell"/>
                <a:cs typeface="Rockwell"/>
                <a:sym typeface="Rockwell"/>
              </a:rPr>
              <a:t>Leggings</a:t>
            </a:r>
            <a:endParaRPr sz="1600">
              <a:solidFill>
                <a:schemeClr val="dk1"/>
              </a:solidFill>
              <a:latin typeface="Rockwell"/>
              <a:ea typeface="Rockwell"/>
              <a:cs typeface="Rockwell"/>
              <a:sym typeface="Rockwell"/>
            </a:endParaRPr>
          </a:p>
          <a:p>
            <a:pPr marL="3657600" lvl="0" indent="-330200" algn="l" rtl="0">
              <a:lnSpc>
                <a:spcPct val="90000"/>
              </a:lnSpc>
              <a:spcBef>
                <a:spcPts val="0"/>
              </a:spcBef>
              <a:spcAft>
                <a:spcPts val="0"/>
              </a:spcAft>
              <a:buClr>
                <a:schemeClr val="dk1"/>
              </a:buClr>
              <a:buSzPts val="1600"/>
              <a:buFont typeface="Rockwell"/>
              <a:buChar char="●"/>
            </a:pPr>
            <a:r>
              <a:rPr lang="en-GB" sz="1600">
                <a:solidFill>
                  <a:schemeClr val="dk1"/>
                </a:solidFill>
                <a:latin typeface="Rockwell"/>
                <a:ea typeface="Rockwell"/>
                <a:cs typeface="Rockwell"/>
                <a:sym typeface="Rockwell"/>
              </a:rPr>
              <a:t>Incorrect coat colours</a:t>
            </a:r>
            <a:endParaRPr sz="1600">
              <a:solidFill>
                <a:schemeClr val="dk1"/>
              </a:solidFill>
              <a:latin typeface="Rockwell"/>
              <a:ea typeface="Rockwell"/>
              <a:cs typeface="Rockwell"/>
              <a:sym typeface="Rockwell"/>
            </a:endParaRPr>
          </a:p>
          <a:p>
            <a:pPr marL="457200" lvl="0" indent="0" algn="l" rtl="0">
              <a:lnSpc>
                <a:spcPct val="90000"/>
              </a:lnSpc>
              <a:spcBef>
                <a:spcPts val="1200"/>
              </a:spcBef>
              <a:spcAft>
                <a:spcPts val="0"/>
              </a:spcAft>
              <a:buSzPts val="1530"/>
              <a:buNone/>
            </a:pPr>
            <a:endParaRPr sz="1600"/>
          </a:p>
        </p:txBody>
      </p:sp>
      <p:sp>
        <p:nvSpPr>
          <p:cNvPr id="117" name="Google Shape;117;g2570127b748_0_353"/>
          <p:cNvSpPr txBox="1">
            <a:spLocks noGrp="1"/>
          </p:cNvSpPr>
          <p:nvPr>
            <p:ph type="ctrTitle"/>
          </p:nvPr>
        </p:nvSpPr>
        <p:spPr>
          <a:xfrm>
            <a:off x="311700" y="-7"/>
            <a:ext cx="8520600" cy="515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800"/>
              <a:buFont typeface="Rockwell"/>
              <a:buNone/>
            </a:pPr>
            <a:r>
              <a:rPr lang="en-GB" sz="4800">
                <a:latin typeface="Rockwell"/>
                <a:ea typeface="Rockwell"/>
                <a:cs typeface="Rockwell"/>
                <a:sym typeface="Rockwell"/>
              </a:rPr>
              <a:t>Uniform</a:t>
            </a:r>
            <a:endParaRPr sz="4800">
              <a:latin typeface="Rockwell"/>
              <a:ea typeface="Rockwell"/>
              <a:cs typeface="Rockwell"/>
              <a:sym typeface="Rockwe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570127b748_0_359"/>
          <p:cNvSpPr txBox="1">
            <a:spLocks noGrp="1"/>
          </p:cNvSpPr>
          <p:nvPr>
            <p:ph type="subTitle" idx="1"/>
          </p:nvPr>
        </p:nvSpPr>
        <p:spPr>
          <a:xfrm>
            <a:off x="311700" y="982183"/>
            <a:ext cx="8520600" cy="1056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40"/>
              <a:buNone/>
            </a:pPr>
            <a:r>
              <a:rPr lang="en-GB" sz="2000">
                <a:solidFill>
                  <a:schemeClr val="dk1"/>
                </a:solidFill>
                <a:latin typeface="Rockwell"/>
                <a:ea typeface="Rockwell"/>
                <a:cs typeface="Rockwell"/>
                <a:sym typeface="Rockwell"/>
              </a:rPr>
              <a:t>All uniform must carry the Ashlawn logo/monogram and is available from the following suppliers:- </a:t>
            </a:r>
            <a:endParaRPr sz="2000">
              <a:solidFill>
                <a:schemeClr val="dk1"/>
              </a:solidFill>
              <a:latin typeface="Rockwell"/>
              <a:ea typeface="Rockwell"/>
              <a:cs typeface="Rockwell"/>
              <a:sym typeface="Rockwell"/>
            </a:endParaRPr>
          </a:p>
          <a:p>
            <a:pPr marL="0" lvl="0" indent="0" algn="ctr" rtl="0">
              <a:lnSpc>
                <a:spcPct val="90000"/>
              </a:lnSpc>
              <a:spcBef>
                <a:spcPts val="1200"/>
              </a:spcBef>
              <a:spcAft>
                <a:spcPts val="0"/>
              </a:spcAft>
              <a:buSzPts val="2040"/>
              <a:buNone/>
            </a:pPr>
            <a:endParaRPr sz="2000">
              <a:solidFill>
                <a:schemeClr val="dk1"/>
              </a:solidFill>
              <a:latin typeface="Rockwell"/>
              <a:ea typeface="Rockwell"/>
              <a:cs typeface="Rockwell"/>
              <a:sym typeface="Rockwell"/>
            </a:endParaRPr>
          </a:p>
          <a:p>
            <a:pPr marL="0" lvl="0" indent="0" algn="ctr" rtl="0">
              <a:lnSpc>
                <a:spcPct val="90000"/>
              </a:lnSpc>
              <a:spcBef>
                <a:spcPts val="1200"/>
              </a:spcBef>
              <a:spcAft>
                <a:spcPts val="0"/>
              </a:spcAft>
              <a:buSzPts val="2040"/>
              <a:buNone/>
            </a:pPr>
            <a:r>
              <a:rPr lang="en-GB" sz="2000" b="1">
                <a:solidFill>
                  <a:schemeClr val="dk1"/>
                </a:solidFill>
                <a:latin typeface="Rockwell"/>
                <a:ea typeface="Rockwell"/>
                <a:cs typeface="Rockwell"/>
                <a:sym typeface="Rockwell"/>
              </a:rPr>
              <a:t>Webb Ellis Ltd</a:t>
            </a:r>
            <a:r>
              <a:rPr lang="en-GB" sz="2000">
                <a:solidFill>
                  <a:schemeClr val="dk1"/>
                </a:solidFill>
                <a:latin typeface="Rockwell"/>
                <a:ea typeface="Rockwell"/>
                <a:cs typeface="Rockwell"/>
                <a:sym typeface="Rockwell"/>
              </a:rPr>
              <a:t>, 5 &amp; 6 St. Matthew's Street, Rugby, CV21 3BY. Telephone: 01788 567777.</a:t>
            </a:r>
            <a:endParaRPr sz="2400">
              <a:solidFill>
                <a:schemeClr val="dk1"/>
              </a:solidFill>
              <a:latin typeface="Rockwell"/>
              <a:ea typeface="Rockwell"/>
              <a:cs typeface="Rockwell"/>
              <a:sym typeface="Rockwell"/>
            </a:endParaRPr>
          </a:p>
          <a:p>
            <a:pPr marL="0" lvl="0" indent="0" algn="ctr" rtl="0">
              <a:lnSpc>
                <a:spcPct val="90000"/>
              </a:lnSpc>
              <a:spcBef>
                <a:spcPts val="1200"/>
              </a:spcBef>
              <a:spcAft>
                <a:spcPts val="0"/>
              </a:spcAft>
              <a:buSzPts val="2040"/>
              <a:buNone/>
            </a:pPr>
            <a:endParaRPr sz="2000">
              <a:solidFill>
                <a:schemeClr val="dk1"/>
              </a:solidFill>
              <a:latin typeface="Rockwell"/>
              <a:ea typeface="Rockwell"/>
              <a:cs typeface="Rockwell"/>
              <a:sym typeface="Rockwell"/>
            </a:endParaRPr>
          </a:p>
          <a:p>
            <a:pPr marL="0" lvl="0" indent="0" algn="ctr" rtl="0">
              <a:lnSpc>
                <a:spcPct val="90000"/>
              </a:lnSpc>
              <a:spcBef>
                <a:spcPts val="1200"/>
              </a:spcBef>
              <a:spcAft>
                <a:spcPts val="0"/>
              </a:spcAft>
              <a:buSzPts val="2040"/>
              <a:buNone/>
            </a:pPr>
            <a:r>
              <a:rPr lang="en-GB" sz="2000">
                <a:solidFill>
                  <a:schemeClr val="dk1"/>
                </a:solidFill>
                <a:latin typeface="Rockwell"/>
                <a:ea typeface="Rockwell"/>
                <a:cs typeface="Rockwell"/>
                <a:sym typeface="Rockwell"/>
              </a:rPr>
              <a:t> </a:t>
            </a:r>
            <a:r>
              <a:rPr lang="en-GB" sz="2000" b="1">
                <a:solidFill>
                  <a:schemeClr val="dk1"/>
                </a:solidFill>
                <a:latin typeface="Rockwell"/>
                <a:ea typeface="Rockwell"/>
                <a:cs typeface="Rockwell"/>
                <a:sym typeface="Rockwell"/>
              </a:rPr>
              <a:t>Scallywagz</a:t>
            </a:r>
            <a:r>
              <a:rPr lang="en-GB" sz="2000">
                <a:solidFill>
                  <a:schemeClr val="dk1"/>
                </a:solidFill>
                <a:latin typeface="Rockwell"/>
                <a:ea typeface="Rockwell"/>
                <a:cs typeface="Rockwell"/>
                <a:sym typeface="Rockwell"/>
              </a:rPr>
              <a:t>, 82 High Street, Daventry, NN11 4HU. Telephone: 01327 700069. </a:t>
            </a:r>
            <a:endParaRPr sz="2000">
              <a:solidFill>
                <a:schemeClr val="dk1"/>
              </a:solidFill>
              <a:latin typeface="Rockwell"/>
              <a:ea typeface="Rockwell"/>
              <a:cs typeface="Rockwell"/>
              <a:sym typeface="Rockwell"/>
            </a:endParaRPr>
          </a:p>
          <a:p>
            <a:pPr marL="0" lvl="0" indent="0" algn="ctr" rtl="0">
              <a:lnSpc>
                <a:spcPct val="90000"/>
              </a:lnSpc>
              <a:spcBef>
                <a:spcPts val="1200"/>
              </a:spcBef>
              <a:spcAft>
                <a:spcPts val="0"/>
              </a:spcAft>
              <a:buSzPts val="2040"/>
              <a:buNone/>
            </a:pPr>
            <a:endParaRPr sz="2000">
              <a:solidFill>
                <a:schemeClr val="dk1"/>
              </a:solidFill>
              <a:latin typeface="Rockwell"/>
              <a:ea typeface="Rockwell"/>
              <a:cs typeface="Rockwell"/>
              <a:sym typeface="Rockwell"/>
            </a:endParaRPr>
          </a:p>
          <a:p>
            <a:pPr marL="0" lvl="0" indent="0" algn="ctr" rtl="0">
              <a:lnSpc>
                <a:spcPct val="90000"/>
              </a:lnSpc>
              <a:spcBef>
                <a:spcPts val="1200"/>
              </a:spcBef>
              <a:spcAft>
                <a:spcPts val="0"/>
              </a:spcAft>
              <a:buSzPts val="2040"/>
              <a:buNone/>
            </a:pPr>
            <a:r>
              <a:rPr lang="en-GB" sz="2000" b="1">
                <a:solidFill>
                  <a:schemeClr val="dk1"/>
                </a:solidFill>
                <a:latin typeface="Rockwell"/>
                <a:ea typeface="Rockwell"/>
                <a:cs typeface="Rockwell"/>
                <a:sym typeface="Rockwell"/>
              </a:rPr>
              <a:t>PTA Second Hand Uniform Shop</a:t>
            </a:r>
            <a:r>
              <a:rPr lang="en-GB" sz="2000">
                <a:solidFill>
                  <a:schemeClr val="dk1"/>
                </a:solidFill>
                <a:latin typeface="Rockwell"/>
                <a:ea typeface="Rockwell"/>
                <a:cs typeface="Rockwell"/>
                <a:sym typeface="Rockwell"/>
              </a:rPr>
              <a:t> - Usually the last Saturday of each month, please see our school calendar on our website (www.ashlawn.org.uk/calendar) for dates</a:t>
            </a:r>
            <a:r>
              <a:rPr lang="en-GB" sz="1200">
                <a:solidFill>
                  <a:schemeClr val="dk1"/>
                </a:solidFill>
                <a:latin typeface="Rockwell"/>
                <a:ea typeface="Rockwell"/>
                <a:cs typeface="Rockwell"/>
                <a:sym typeface="Rockwell"/>
              </a:rPr>
              <a:t>. </a:t>
            </a:r>
            <a:endParaRPr sz="1200">
              <a:solidFill>
                <a:schemeClr val="dk1"/>
              </a:solidFill>
              <a:latin typeface="Rockwell"/>
              <a:ea typeface="Rockwell"/>
              <a:cs typeface="Rockwell"/>
              <a:sym typeface="Rockwell"/>
            </a:endParaRPr>
          </a:p>
        </p:txBody>
      </p:sp>
      <p:sp>
        <p:nvSpPr>
          <p:cNvPr id="123" name="Google Shape;123;g2570127b748_0_359"/>
          <p:cNvSpPr txBox="1">
            <a:spLocks noGrp="1"/>
          </p:cNvSpPr>
          <p:nvPr>
            <p:ph type="ctrTitle"/>
          </p:nvPr>
        </p:nvSpPr>
        <p:spPr>
          <a:xfrm>
            <a:off x="0" y="137744"/>
            <a:ext cx="8520600" cy="75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800"/>
              <a:buFont typeface="Rockwell"/>
              <a:buNone/>
            </a:pPr>
            <a:r>
              <a:rPr lang="en-GB" sz="4800">
                <a:latin typeface="Rockwell"/>
                <a:ea typeface="Rockwell"/>
                <a:cs typeface="Rockwell"/>
                <a:sym typeface="Rockwell"/>
              </a:rPr>
              <a:t>UNIFORM - SUPPLIERS</a:t>
            </a:r>
            <a:endParaRPr sz="4800">
              <a:latin typeface="Rockwell"/>
              <a:ea typeface="Rockwell"/>
              <a:cs typeface="Rockwell"/>
              <a:sym typeface="Rockwe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570127b748_0_365"/>
          <p:cNvSpPr txBox="1">
            <a:spLocks noGrp="1"/>
          </p:cNvSpPr>
          <p:nvPr>
            <p:ph type="subTitle" idx="1"/>
          </p:nvPr>
        </p:nvSpPr>
        <p:spPr>
          <a:xfrm>
            <a:off x="311700" y="1124683"/>
            <a:ext cx="8520600" cy="1056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360"/>
              <a:buNone/>
            </a:pPr>
            <a:endParaRPr sz="1600" dirty="0"/>
          </a:p>
          <a:p>
            <a:pPr marL="0" lvl="0" indent="0" algn="l" rtl="0">
              <a:lnSpc>
                <a:spcPct val="90000"/>
              </a:lnSpc>
              <a:spcBef>
                <a:spcPts val="1200"/>
              </a:spcBef>
              <a:spcAft>
                <a:spcPts val="0"/>
              </a:spcAft>
              <a:buSzPts val="1530"/>
              <a:buNone/>
            </a:pPr>
            <a:r>
              <a:rPr lang="en-GB" sz="1800" b="1" u="sng" dirty="0">
                <a:solidFill>
                  <a:schemeClr val="dk1"/>
                </a:solidFill>
                <a:latin typeface="Rockwell"/>
                <a:ea typeface="Rockwell"/>
                <a:cs typeface="Rockwell"/>
                <a:sym typeface="Rockwell"/>
              </a:rPr>
              <a:t>How can parents / carers help?</a:t>
            </a:r>
            <a:endParaRPr sz="1800" b="1" u="sng" dirty="0">
              <a:solidFill>
                <a:schemeClr val="dk1"/>
              </a:solidFill>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2000"/>
              <a:buFont typeface="Rockwell"/>
              <a:buChar char="•"/>
            </a:pPr>
            <a:r>
              <a:rPr lang="en-GB" sz="1800" dirty="0">
                <a:solidFill>
                  <a:schemeClr val="dk1"/>
                </a:solidFill>
                <a:latin typeface="Rockwell"/>
                <a:ea typeface="Rockwell"/>
                <a:cs typeface="Rockwell"/>
                <a:sym typeface="Rockwell"/>
              </a:rPr>
              <a:t>Ensure your child has their laminated timetable / printed copy of their timetable each evening. Their individual timetables will also be stuck into their planner.</a:t>
            </a:r>
            <a:endParaRPr sz="1800" dirty="0">
              <a:solidFill>
                <a:schemeClr val="dk1"/>
              </a:solidFill>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2000"/>
              <a:buFont typeface="Rockwell"/>
              <a:buChar char="•"/>
            </a:pPr>
            <a:r>
              <a:rPr lang="en-GB" sz="1800" dirty="0">
                <a:solidFill>
                  <a:schemeClr val="dk1"/>
                </a:solidFill>
                <a:latin typeface="Rockwell"/>
                <a:ea typeface="Rockwell"/>
                <a:cs typeface="Rockwell"/>
                <a:sym typeface="Rockwell"/>
              </a:rPr>
              <a:t>You can check your child’s timetable on </a:t>
            </a:r>
            <a:r>
              <a:rPr lang="en-GB" sz="1800" dirty="0" err="1">
                <a:solidFill>
                  <a:schemeClr val="dk1"/>
                </a:solidFill>
                <a:latin typeface="Rockwell"/>
                <a:ea typeface="Rockwell"/>
                <a:cs typeface="Rockwell"/>
                <a:sym typeface="Rockwell"/>
              </a:rPr>
              <a:t>edulink</a:t>
            </a:r>
            <a:r>
              <a:rPr lang="en-GB" sz="1800" dirty="0">
                <a:solidFill>
                  <a:schemeClr val="dk1"/>
                </a:solidFill>
                <a:latin typeface="Rockwell"/>
                <a:ea typeface="Rockwell"/>
                <a:cs typeface="Rockwell"/>
                <a:sym typeface="Rockwell"/>
              </a:rPr>
              <a:t>.</a:t>
            </a:r>
            <a:endParaRPr sz="1800" dirty="0">
              <a:solidFill>
                <a:schemeClr val="dk1"/>
              </a:solidFill>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2000"/>
              <a:buFont typeface="Rockwell"/>
              <a:buChar char="•"/>
            </a:pPr>
            <a:r>
              <a:rPr lang="en-GB" sz="1800" dirty="0">
                <a:solidFill>
                  <a:schemeClr val="dk1"/>
                </a:solidFill>
                <a:latin typeface="Rockwell"/>
                <a:ea typeface="Rockwell"/>
                <a:cs typeface="Rockwell"/>
                <a:sym typeface="Rockwell"/>
              </a:rPr>
              <a:t>Help establish a bag packing routine each evening - check that books packed match the lessons for the next day, ensure that your child is equipped to learn.</a:t>
            </a:r>
            <a:endParaRPr sz="1800" dirty="0">
              <a:solidFill>
                <a:schemeClr val="dk1"/>
              </a:solidFill>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2000"/>
              <a:buFont typeface="Rockwell"/>
              <a:buChar char="•"/>
            </a:pPr>
            <a:r>
              <a:rPr lang="en-GB" sz="1800" dirty="0">
                <a:solidFill>
                  <a:schemeClr val="dk1"/>
                </a:solidFill>
                <a:latin typeface="Rockwell"/>
                <a:ea typeface="Rockwell"/>
                <a:cs typeface="Rockwell"/>
                <a:sym typeface="Rockwell"/>
              </a:rPr>
              <a:t>Contact Form Tutors if at any stage your child loses their timetable.  </a:t>
            </a:r>
            <a:endParaRPr sz="1800" dirty="0">
              <a:solidFill>
                <a:schemeClr val="dk1"/>
              </a:solidFill>
              <a:latin typeface="Rockwell"/>
              <a:ea typeface="Rockwell"/>
              <a:cs typeface="Rockwell"/>
              <a:sym typeface="Rockwell"/>
            </a:endParaRPr>
          </a:p>
          <a:p>
            <a:pPr marL="182880" lvl="0" indent="-182880" algn="l" rtl="0">
              <a:lnSpc>
                <a:spcPct val="90000"/>
              </a:lnSpc>
              <a:spcBef>
                <a:spcPts val="1200"/>
              </a:spcBef>
              <a:spcAft>
                <a:spcPts val="0"/>
              </a:spcAft>
              <a:buClr>
                <a:schemeClr val="dk1"/>
              </a:buClr>
              <a:buSzPts val="2000"/>
              <a:buFont typeface="Rockwell"/>
              <a:buChar char="•"/>
            </a:pPr>
            <a:r>
              <a:rPr lang="en-GB" sz="1800" dirty="0">
                <a:solidFill>
                  <a:schemeClr val="dk1"/>
                </a:solidFill>
                <a:latin typeface="Rockwell"/>
                <a:ea typeface="Rockwell"/>
                <a:cs typeface="Rockwell"/>
                <a:sym typeface="Rockwell"/>
              </a:rPr>
              <a:t>Ensure your child has their PE kit on PE days!</a:t>
            </a:r>
            <a:endParaRPr sz="1800" dirty="0">
              <a:solidFill>
                <a:schemeClr val="dk1"/>
              </a:solidFill>
              <a:latin typeface="Rockwell"/>
              <a:ea typeface="Rockwell"/>
              <a:cs typeface="Rockwell"/>
              <a:sym typeface="Rockwell"/>
            </a:endParaRPr>
          </a:p>
          <a:p>
            <a:pPr marL="457200" lvl="0" indent="0" algn="l" rtl="0">
              <a:lnSpc>
                <a:spcPct val="90000"/>
              </a:lnSpc>
              <a:spcBef>
                <a:spcPts val="1200"/>
              </a:spcBef>
              <a:spcAft>
                <a:spcPts val="0"/>
              </a:spcAft>
              <a:buSzPts val="1530"/>
              <a:buNone/>
            </a:pPr>
            <a:r>
              <a:rPr lang="en-GB" sz="100" dirty="0">
                <a:solidFill>
                  <a:schemeClr val="dk1"/>
                </a:solidFill>
                <a:latin typeface="Rockwell"/>
                <a:ea typeface="Rockwell"/>
                <a:cs typeface="Rockwell"/>
                <a:sym typeface="Rockwell"/>
              </a:rPr>
              <a:t> </a:t>
            </a:r>
            <a:endParaRPr sz="100" dirty="0">
              <a:solidFill>
                <a:schemeClr val="dk1"/>
              </a:solidFill>
              <a:latin typeface="Rockwell"/>
              <a:ea typeface="Rockwell"/>
              <a:cs typeface="Rockwell"/>
              <a:sym typeface="Rockwell"/>
            </a:endParaRPr>
          </a:p>
          <a:p>
            <a:pPr marL="0" lvl="0" indent="0" algn="l" rtl="0">
              <a:lnSpc>
                <a:spcPct val="90000"/>
              </a:lnSpc>
              <a:spcBef>
                <a:spcPts val="1200"/>
              </a:spcBef>
              <a:spcAft>
                <a:spcPts val="0"/>
              </a:spcAft>
              <a:buSzPts val="1530"/>
              <a:buNone/>
            </a:pPr>
            <a:endParaRPr sz="100" dirty="0">
              <a:solidFill>
                <a:schemeClr val="dk1"/>
              </a:solidFill>
              <a:latin typeface="Rockwell"/>
              <a:ea typeface="Rockwell"/>
              <a:cs typeface="Rockwell"/>
              <a:sym typeface="Rockwell"/>
            </a:endParaRPr>
          </a:p>
          <a:p>
            <a:pPr marL="457200" lvl="0" indent="0" algn="l" rtl="0">
              <a:lnSpc>
                <a:spcPct val="90000"/>
              </a:lnSpc>
              <a:spcBef>
                <a:spcPts val="1200"/>
              </a:spcBef>
              <a:spcAft>
                <a:spcPts val="0"/>
              </a:spcAft>
              <a:buSzPts val="1530"/>
              <a:buNone/>
            </a:pPr>
            <a:endParaRPr sz="100" dirty="0">
              <a:solidFill>
                <a:schemeClr val="dk1"/>
              </a:solidFill>
              <a:latin typeface="Rockwell"/>
              <a:ea typeface="Rockwell"/>
              <a:cs typeface="Rockwell"/>
              <a:sym typeface="Rockwell"/>
            </a:endParaRPr>
          </a:p>
        </p:txBody>
      </p:sp>
      <p:sp>
        <p:nvSpPr>
          <p:cNvPr id="129" name="Google Shape;129;g2570127b748_0_365"/>
          <p:cNvSpPr txBox="1">
            <a:spLocks noGrp="1"/>
          </p:cNvSpPr>
          <p:nvPr>
            <p:ph type="ctrTitle"/>
          </p:nvPr>
        </p:nvSpPr>
        <p:spPr>
          <a:xfrm>
            <a:off x="151400" y="102120"/>
            <a:ext cx="8520600" cy="942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800"/>
              <a:buFont typeface="Rockwell"/>
              <a:buNone/>
            </a:pPr>
            <a:r>
              <a:rPr lang="en-GB" sz="4800">
                <a:latin typeface="Rockwell"/>
                <a:ea typeface="Rockwell"/>
                <a:cs typeface="Rockwell"/>
                <a:sym typeface="Rockwell"/>
              </a:rPr>
              <a:t>Timetable and Preparation</a:t>
            </a:r>
            <a:endParaRPr sz="4800">
              <a:latin typeface="Rockwell"/>
              <a:ea typeface="Rockwell"/>
              <a:cs typeface="Rockwell"/>
              <a:sym typeface="Rockwe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570127b748_0_371"/>
          <p:cNvSpPr txBox="1">
            <a:spLocks noGrp="1"/>
          </p:cNvSpPr>
          <p:nvPr>
            <p:ph type="subTitle" idx="1"/>
          </p:nvPr>
        </p:nvSpPr>
        <p:spPr>
          <a:xfrm>
            <a:off x="311700" y="990433"/>
            <a:ext cx="8520600" cy="1056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200"/>
              </a:spcBef>
              <a:spcAft>
                <a:spcPts val="0"/>
              </a:spcAft>
              <a:buSzPts val="1100"/>
              <a:buNone/>
            </a:pPr>
            <a:r>
              <a:rPr lang="en-GB" sz="1600" b="1" u="sng" dirty="0">
                <a:solidFill>
                  <a:schemeClr val="dk1"/>
                </a:solidFill>
                <a:latin typeface="Rockwell"/>
                <a:ea typeface="Rockwell"/>
                <a:cs typeface="Rockwell"/>
                <a:sym typeface="Rockwell"/>
              </a:rPr>
              <a:t>How can parents / carers help?</a:t>
            </a:r>
            <a:endParaRPr sz="1600" b="1" u="sng" dirty="0">
              <a:solidFill>
                <a:schemeClr val="dk1"/>
              </a:solidFill>
              <a:latin typeface="Rockwell"/>
              <a:ea typeface="Rockwell"/>
              <a:cs typeface="Rockwell"/>
              <a:sym typeface="Rockwell"/>
            </a:endParaRPr>
          </a:p>
          <a:p>
            <a:pPr marL="0" lvl="0" indent="0" algn="ctr" rtl="0">
              <a:lnSpc>
                <a:spcPct val="90000"/>
              </a:lnSpc>
              <a:spcBef>
                <a:spcPts val="1200"/>
              </a:spcBef>
              <a:spcAft>
                <a:spcPts val="0"/>
              </a:spcAft>
              <a:buSzPts val="1100"/>
              <a:buNone/>
            </a:pPr>
            <a:r>
              <a:rPr lang="en-GB" sz="1400" dirty="0">
                <a:solidFill>
                  <a:schemeClr val="dk1"/>
                </a:solidFill>
                <a:latin typeface="Rockwell"/>
                <a:ea typeface="Rockwell"/>
                <a:cs typeface="Rockwell"/>
                <a:sym typeface="Rockwell"/>
              </a:rPr>
              <a:t>Ensure that your child has the following items:</a:t>
            </a:r>
            <a:endParaRPr sz="2400" dirty="0">
              <a:solidFill>
                <a:schemeClr val="dk1"/>
              </a:solidFill>
              <a:latin typeface="Rockwell"/>
              <a:ea typeface="Rockwell"/>
              <a:cs typeface="Rockwell"/>
              <a:sym typeface="Rockwell"/>
            </a:endParaRPr>
          </a:p>
          <a:p>
            <a:pPr marL="182880" lvl="0" indent="-182880" algn="ctr" rtl="0">
              <a:lnSpc>
                <a:spcPct val="90000"/>
              </a:lnSpc>
              <a:spcBef>
                <a:spcPts val="1200"/>
              </a:spcBef>
              <a:spcAft>
                <a:spcPts val="0"/>
              </a:spcAft>
              <a:buClr>
                <a:schemeClr val="dk1"/>
              </a:buClr>
              <a:buSzPts val="1360"/>
              <a:buFont typeface="Rockwell"/>
              <a:buChar char="▪"/>
            </a:pPr>
            <a:r>
              <a:rPr lang="en-GB" sz="1400" dirty="0">
                <a:solidFill>
                  <a:schemeClr val="dk1"/>
                </a:solidFill>
                <a:latin typeface="Rockwell"/>
                <a:ea typeface="Rockwell"/>
                <a:cs typeface="Rockwell"/>
                <a:sym typeface="Rockwell"/>
              </a:rPr>
              <a:t>A two strapped durable backpack suitable for carrying A4 sized books.</a:t>
            </a:r>
            <a:endParaRPr sz="1400" dirty="0">
              <a:solidFill>
                <a:schemeClr val="dk1"/>
              </a:solidFill>
              <a:latin typeface="Rockwell"/>
              <a:ea typeface="Rockwell"/>
              <a:cs typeface="Rockwell"/>
              <a:sym typeface="Rockwell"/>
            </a:endParaRPr>
          </a:p>
          <a:p>
            <a:pPr marL="182880" lvl="0" indent="-182880" algn="ctr" rtl="0">
              <a:lnSpc>
                <a:spcPct val="90000"/>
              </a:lnSpc>
              <a:spcBef>
                <a:spcPts val="1200"/>
              </a:spcBef>
              <a:spcAft>
                <a:spcPts val="0"/>
              </a:spcAft>
              <a:buClr>
                <a:schemeClr val="dk1"/>
              </a:buClr>
              <a:buSzPts val="1360"/>
              <a:buFont typeface="Rockwell"/>
              <a:buChar char="▪"/>
            </a:pPr>
            <a:r>
              <a:rPr lang="en-GB" sz="1400" dirty="0">
                <a:solidFill>
                  <a:schemeClr val="dk1"/>
                </a:solidFill>
                <a:latin typeface="Rockwell"/>
                <a:ea typeface="Rockwell"/>
                <a:cs typeface="Rockwell"/>
                <a:sym typeface="Rockwell"/>
              </a:rPr>
              <a:t>A pencil case </a:t>
            </a:r>
            <a:endParaRPr sz="1400" dirty="0">
              <a:solidFill>
                <a:schemeClr val="dk1"/>
              </a:solidFill>
              <a:latin typeface="Rockwell"/>
              <a:ea typeface="Rockwell"/>
              <a:cs typeface="Rockwell"/>
              <a:sym typeface="Rockwell"/>
            </a:endParaRPr>
          </a:p>
          <a:p>
            <a:pPr marL="182880" lvl="0" indent="-182880" algn="ctr" rtl="0">
              <a:lnSpc>
                <a:spcPct val="90000"/>
              </a:lnSpc>
              <a:spcBef>
                <a:spcPts val="1200"/>
              </a:spcBef>
              <a:spcAft>
                <a:spcPts val="0"/>
              </a:spcAft>
              <a:buClr>
                <a:schemeClr val="dk1"/>
              </a:buClr>
              <a:buSzPts val="1360"/>
              <a:buFont typeface="Rockwell"/>
              <a:buChar char="▪"/>
            </a:pPr>
            <a:r>
              <a:rPr lang="en-GB" sz="1400" dirty="0">
                <a:solidFill>
                  <a:schemeClr val="dk1"/>
                </a:solidFill>
                <a:latin typeface="Rockwell"/>
                <a:ea typeface="Rockwell"/>
                <a:cs typeface="Rockwell"/>
                <a:sym typeface="Rockwell"/>
              </a:rPr>
              <a:t>Pens - black and green (for responding to feedback)</a:t>
            </a:r>
            <a:endParaRPr sz="2400" dirty="0">
              <a:solidFill>
                <a:schemeClr val="dk1"/>
              </a:solidFill>
              <a:latin typeface="Rockwell"/>
              <a:ea typeface="Rockwell"/>
              <a:cs typeface="Rockwell"/>
              <a:sym typeface="Rockwell"/>
            </a:endParaRPr>
          </a:p>
          <a:p>
            <a:pPr marL="182880" lvl="0" indent="-182880" algn="ctr" rtl="0">
              <a:lnSpc>
                <a:spcPct val="90000"/>
              </a:lnSpc>
              <a:spcBef>
                <a:spcPts val="1200"/>
              </a:spcBef>
              <a:spcAft>
                <a:spcPts val="0"/>
              </a:spcAft>
              <a:buClr>
                <a:schemeClr val="dk1"/>
              </a:buClr>
              <a:buSzPts val="1360"/>
              <a:buFont typeface="Rockwell"/>
              <a:buChar char="▪"/>
            </a:pPr>
            <a:r>
              <a:rPr lang="en-GB" sz="1400" dirty="0">
                <a:solidFill>
                  <a:schemeClr val="dk1"/>
                </a:solidFill>
                <a:latin typeface="Rockwell"/>
                <a:ea typeface="Rockwell"/>
                <a:cs typeface="Rockwell"/>
                <a:sym typeface="Rockwell"/>
              </a:rPr>
              <a:t>Pencils</a:t>
            </a:r>
            <a:endParaRPr sz="2400" dirty="0">
              <a:solidFill>
                <a:schemeClr val="dk1"/>
              </a:solidFill>
              <a:latin typeface="Rockwell"/>
              <a:ea typeface="Rockwell"/>
              <a:cs typeface="Rockwell"/>
              <a:sym typeface="Rockwell"/>
            </a:endParaRPr>
          </a:p>
          <a:p>
            <a:pPr marL="182880" lvl="0" indent="-182880" algn="ctr" rtl="0">
              <a:lnSpc>
                <a:spcPct val="90000"/>
              </a:lnSpc>
              <a:spcBef>
                <a:spcPts val="1200"/>
              </a:spcBef>
              <a:spcAft>
                <a:spcPts val="0"/>
              </a:spcAft>
              <a:buClr>
                <a:schemeClr val="dk1"/>
              </a:buClr>
              <a:buSzPts val="1360"/>
              <a:buFont typeface="Rockwell"/>
              <a:buChar char="▪"/>
            </a:pPr>
            <a:r>
              <a:rPr lang="en-GB" sz="1400" dirty="0">
                <a:solidFill>
                  <a:schemeClr val="dk1"/>
                </a:solidFill>
                <a:latin typeface="Rockwell"/>
                <a:ea typeface="Rockwell"/>
                <a:cs typeface="Rockwell"/>
                <a:sym typeface="Rockwell"/>
              </a:rPr>
              <a:t>A sharpener</a:t>
            </a:r>
            <a:endParaRPr sz="2400" dirty="0">
              <a:solidFill>
                <a:schemeClr val="dk1"/>
              </a:solidFill>
              <a:latin typeface="Rockwell"/>
              <a:ea typeface="Rockwell"/>
              <a:cs typeface="Rockwell"/>
              <a:sym typeface="Rockwell"/>
            </a:endParaRPr>
          </a:p>
          <a:p>
            <a:pPr marL="182880" lvl="0" indent="-182880" algn="ctr" rtl="0">
              <a:lnSpc>
                <a:spcPct val="90000"/>
              </a:lnSpc>
              <a:spcBef>
                <a:spcPts val="1200"/>
              </a:spcBef>
              <a:spcAft>
                <a:spcPts val="0"/>
              </a:spcAft>
              <a:buClr>
                <a:schemeClr val="dk1"/>
              </a:buClr>
              <a:buSzPts val="1360"/>
              <a:buFont typeface="Rockwell"/>
              <a:buChar char="▪"/>
            </a:pPr>
            <a:r>
              <a:rPr lang="en-GB" sz="1400" dirty="0">
                <a:solidFill>
                  <a:schemeClr val="dk1"/>
                </a:solidFill>
                <a:latin typeface="Rockwell"/>
                <a:ea typeface="Rockwell"/>
                <a:cs typeface="Rockwell"/>
                <a:sym typeface="Rockwell"/>
              </a:rPr>
              <a:t>A rubber</a:t>
            </a:r>
            <a:endParaRPr sz="2400" dirty="0">
              <a:solidFill>
                <a:schemeClr val="dk1"/>
              </a:solidFill>
              <a:latin typeface="Rockwell"/>
              <a:ea typeface="Rockwell"/>
              <a:cs typeface="Rockwell"/>
              <a:sym typeface="Rockwell"/>
            </a:endParaRPr>
          </a:p>
          <a:p>
            <a:pPr marL="182880" lvl="0" indent="-182880" algn="ctr" rtl="0">
              <a:lnSpc>
                <a:spcPct val="90000"/>
              </a:lnSpc>
              <a:spcBef>
                <a:spcPts val="1200"/>
              </a:spcBef>
              <a:spcAft>
                <a:spcPts val="0"/>
              </a:spcAft>
              <a:buClr>
                <a:schemeClr val="dk1"/>
              </a:buClr>
              <a:buSzPts val="1360"/>
              <a:buFont typeface="Rockwell"/>
              <a:buChar char="▪"/>
            </a:pPr>
            <a:r>
              <a:rPr lang="en-GB" sz="1400" dirty="0">
                <a:solidFill>
                  <a:schemeClr val="dk1"/>
                </a:solidFill>
                <a:latin typeface="Rockwell"/>
                <a:ea typeface="Rockwell"/>
                <a:cs typeface="Rockwell"/>
                <a:sym typeface="Rockwell"/>
              </a:rPr>
              <a:t>Highlighters </a:t>
            </a:r>
            <a:endParaRPr sz="1400" dirty="0">
              <a:solidFill>
                <a:schemeClr val="dk1"/>
              </a:solidFill>
              <a:latin typeface="Rockwell"/>
              <a:ea typeface="Rockwell"/>
              <a:cs typeface="Rockwell"/>
              <a:sym typeface="Rockwell"/>
            </a:endParaRPr>
          </a:p>
          <a:p>
            <a:pPr marL="182880" lvl="0" indent="-182880" algn="ctr" rtl="0">
              <a:lnSpc>
                <a:spcPct val="90000"/>
              </a:lnSpc>
              <a:spcBef>
                <a:spcPts val="1200"/>
              </a:spcBef>
              <a:spcAft>
                <a:spcPts val="0"/>
              </a:spcAft>
              <a:buClr>
                <a:schemeClr val="dk1"/>
              </a:buClr>
              <a:buSzPts val="1360"/>
              <a:buFont typeface="Rockwell"/>
              <a:buChar char="▪"/>
            </a:pPr>
            <a:r>
              <a:rPr lang="en-GB" sz="1400" dirty="0">
                <a:solidFill>
                  <a:schemeClr val="dk1"/>
                </a:solidFill>
                <a:latin typeface="Rockwell"/>
                <a:ea typeface="Rockwell"/>
                <a:cs typeface="Rockwell"/>
                <a:sym typeface="Rockwell"/>
              </a:rPr>
              <a:t>Ruler</a:t>
            </a:r>
            <a:endParaRPr sz="2400" dirty="0">
              <a:solidFill>
                <a:schemeClr val="dk1"/>
              </a:solidFill>
              <a:latin typeface="Rockwell"/>
              <a:ea typeface="Rockwell"/>
              <a:cs typeface="Rockwell"/>
              <a:sym typeface="Rockwell"/>
            </a:endParaRPr>
          </a:p>
          <a:p>
            <a:pPr marL="182880" lvl="0" indent="-182880" algn="ctr" rtl="0">
              <a:lnSpc>
                <a:spcPct val="90000"/>
              </a:lnSpc>
              <a:spcBef>
                <a:spcPts val="1200"/>
              </a:spcBef>
              <a:spcAft>
                <a:spcPts val="0"/>
              </a:spcAft>
              <a:buClr>
                <a:schemeClr val="dk1"/>
              </a:buClr>
              <a:buSzPts val="1600"/>
              <a:buFont typeface="Rockwell"/>
              <a:buChar char="▪"/>
            </a:pPr>
            <a:r>
              <a:rPr lang="en-GB" sz="1400" dirty="0">
                <a:solidFill>
                  <a:schemeClr val="dk1"/>
                </a:solidFill>
                <a:latin typeface="Rockwell"/>
                <a:ea typeface="Rockwell"/>
                <a:cs typeface="Rockwell"/>
                <a:sym typeface="Rockwell"/>
              </a:rPr>
              <a:t>Whiteboard pen</a:t>
            </a:r>
            <a:endParaRPr sz="2400" dirty="0">
              <a:solidFill>
                <a:schemeClr val="dk1"/>
              </a:solidFill>
              <a:latin typeface="Rockwell"/>
              <a:ea typeface="Rockwell"/>
              <a:cs typeface="Rockwell"/>
              <a:sym typeface="Rockwell"/>
            </a:endParaRPr>
          </a:p>
          <a:p>
            <a:pPr marL="182880" lvl="0" indent="-182880" algn="ctr" rtl="0">
              <a:lnSpc>
                <a:spcPct val="90000"/>
              </a:lnSpc>
              <a:spcBef>
                <a:spcPts val="1200"/>
              </a:spcBef>
              <a:spcAft>
                <a:spcPts val="0"/>
              </a:spcAft>
              <a:buClr>
                <a:schemeClr val="dk1"/>
              </a:buClr>
              <a:buSzPts val="1360"/>
              <a:buFont typeface="Rockwell"/>
              <a:buChar char="▪"/>
            </a:pPr>
            <a:r>
              <a:rPr lang="en-GB" sz="1400" dirty="0">
                <a:solidFill>
                  <a:schemeClr val="dk1"/>
                </a:solidFill>
                <a:latin typeface="Rockwell"/>
                <a:ea typeface="Rockwell"/>
                <a:cs typeface="Rockwell"/>
                <a:sym typeface="Rockwell"/>
              </a:rPr>
              <a:t>Age appropriate reading book</a:t>
            </a:r>
            <a:endParaRPr sz="2400" dirty="0">
              <a:solidFill>
                <a:schemeClr val="dk1"/>
              </a:solidFill>
              <a:latin typeface="Rockwell"/>
              <a:ea typeface="Rockwell"/>
              <a:cs typeface="Rockwell"/>
              <a:sym typeface="Rockwell"/>
            </a:endParaRPr>
          </a:p>
          <a:p>
            <a:pPr marL="182880" lvl="0" indent="-182880" algn="ctr" rtl="0">
              <a:lnSpc>
                <a:spcPct val="90000"/>
              </a:lnSpc>
              <a:spcBef>
                <a:spcPts val="1200"/>
              </a:spcBef>
              <a:spcAft>
                <a:spcPts val="0"/>
              </a:spcAft>
              <a:buClr>
                <a:schemeClr val="dk1"/>
              </a:buClr>
              <a:buSzPts val="1360"/>
              <a:buFont typeface="Rockwell"/>
              <a:buChar char="▪"/>
            </a:pPr>
            <a:r>
              <a:rPr lang="en-GB" sz="1400" dirty="0">
                <a:solidFill>
                  <a:schemeClr val="dk1"/>
                </a:solidFill>
                <a:latin typeface="Rockwell"/>
                <a:ea typeface="Rockwell"/>
                <a:cs typeface="Rockwell"/>
                <a:sym typeface="Rockwell"/>
              </a:rPr>
              <a:t>A watch</a:t>
            </a:r>
            <a:endParaRPr sz="1400" dirty="0">
              <a:solidFill>
                <a:schemeClr val="dk1"/>
              </a:solidFill>
              <a:latin typeface="Rockwell"/>
              <a:ea typeface="Rockwell"/>
              <a:cs typeface="Rockwell"/>
              <a:sym typeface="Rockwell"/>
            </a:endParaRPr>
          </a:p>
          <a:p>
            <a:pPr marL="182880" lvl="0" indent="-182880" algn="ctr" rtl="0">
              <a:lnSpc>
                <a:spcPct val="90000"/>
              </a:lnSpc>
              <a:spcBef>
                <a:spcPts val="1200"/>
              </a:spcBef>
              <a:spcAft>
                <a:spcPts val="0"/>
              </a:spcAft>
              <a:buClr>
                <a:schemeClr val="dk1"/>
              </a:buClr>
              <a:buSzPts val="1360"/>
              <a:buFont typeface="Rockwell"/>
              <a:buChar char="▪"/>
            </a:pPr>
            <a:r>
              <a:rPr lang="en-GB" sz="1400" dirty="0">
                <a:solidFill>
                  <a:schemeClr val="dk1"/>
                </a:solidFill>
                <a:latin typeface="Rockwell"/>
                <a:ea typeface="Rockwell"/>
                <a:cs typeface="Rockwell"/>
                <a:sym typeface="Rockwell"/>
              </a:rPr>
              <a:t>A calculator</a:t>
            </a:r>
            <a:endParaRPr sz="1400" dirty="0">
              <a:solidFill>
                <a:schemeClr val="dk1"/>
              </a:solidFill>
              <a:latin typeface="Rockwell"/>
              <a:ea typeface="Rockwell"/>
              <a:cs typeface="Rockwell"/>
              <a:sym typeface="Rockwell"/>
            </a:endParaRPr>
          </a:p>
          <a:p>
            <a:pPr marL="182880" lvl="0" indent="-182880" algn="ctr" rtl="0">
              <a:lnSpc>
                <a:spcPct val="90000"/>
              </a:lnSpc>
              <a:spcBef>
                <a:spcPts val="1200"/>
              </a:spcBef>
              <a:spcAft>
                <a:spcPts val="0"/>
              </a:spcAft>
              <a:buClr>
                <a:schemeClr val="dk1"/>
              </a:buClr>
              <a:buSzPts val="1600"/>
              <a:buFont typeface="Rockwell"/>
              <a:buChar char="▪"/>
            </a:pPr>
            <a:r>
              <a:rPr lang="en-GB" sz="1400" dirty="0">
                <a:solidFill>
                  <a:schemeClr val="dk1"/>
                </a:solidFill>
                <a:latin typeface="Rockwell"/>
                <a:ea typeface="Rockwell"/>
                <a:cs typeface="Rockwell"/>
                <a:sym typeface="Rockwell"/>
              </a:rPr>
              <a:t>A protractor </a:t>
            </a:r>
            <a:endParaRPr sz="1400" dirty="0">
              <a:solidFill>
                <a:schemeClr val="dk1"/>
              </a:solidFill>
              <a:latin typeface="Rockwell"/>
              <a:ea typeface="Rockwell"/>
              <a:cs typeface="Rockwell"/>
              <a:sym typeface="Rockwell"/>
            </a:endParaRPr>
          </a:p>
          <a:p>
            <a:pPr marL="182880" lvl="0" indent="-182880" algn="ctr" rtl="0">
              <a:lnSpc>
                <a:spcPct val="90000"/>
              </a:lnSpc>
              <a:spcBef>
                <a:spcPts val="1200"/>
              </a:spcBef>
              <a:spcAft>
                <a:spcPts val="0"/>
              </a:spcAft>
              <a:buClr>
                <a:schemeClr val="dk1"/>
              </a:buClr>
              <a:buSzPts val="1600"/>
              <a:buFont typeface="Rockwell"/>
              <a:buChar char="▪"/>
            </a:pPr>
            <a:r>
              <a:rPr lang="en-GB" sz="1400" dirty="0">
                <a:solidFill>
                  <a:schemeClr val="dk1"/>
                </a:solidFill>
                <a:latin typeface="Rockwell"/>
                <a:ea typeface="Rockwell"/>
                <a:cs typeface="Rockwell"/>
                <a:sym typeface="Rockwell"/>
              </a:rPr>
              <a:t>A compass</a:t>
            </a:r>
            <a:endParaRPr sz="1400" dirty="0">
              <a:solidFill>
                <a:schemeClr val="dk1"/>
              </a:solidFill>
              <a:latin typeface="Rockwell"/>
              <a:ea typeface="Rockwell"/>
              <a:cs typeface="Rockwell"/>
              <a:sym typeface="Rockwell"/>
            </a:endParaRPr>
          </a:p>
        </p:txBody>
      </p:sp>
      <p:sp>
        <p:nvSpPr>
          <p:cNvPr id="135" name="Google Shape;135;g2570127b748_0_371"/>
          <p:cNvSpPr txBox="1">
            <a:spLocks noGrp="1"/>
          </p:cNvSpPr>
          <p:nvPr>
            <p:ph type="ctrTitle"/>
          </p:nvPr>
        </p:nvSpPr>
        <p:spPr>
          <a:xfrm>
            <a:off x="0" y="155569"/>
            <a:ext cx="8520600" cy="747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800"/>
              <a:buFont typeface="Rockwell"/>
              <a:buNone/>
            </a:pPr>
            <a:r>
              <a:rPr lang="en-GB" sz="4800" dirty="0">
                <a:latin typeface="Rockwell"/>
                <a:ea typeface="Rockwell"/>
                <a:cs typeface="Rockwell"/>
                <a:sym typeface="Rockwell"/>
              </a:rPr>
              <a:t>Being Prepared - </a:t>
            </a:r>
            <a:r>
              <a:rPr lang="en-GB" sz="4400" dirty="0">
                <a:latin typeface="Rockwell"/>
                <a:ea typeface="Rockwell"/>
                <a:cs typeface="Rockwell"/>
                <a:sym typeface="Rockwell"/>
              </a:rPr>
              <a:t>Equipment</a:t>
            </a:r>
            <a:endParaRPr sz="4800" dirty="0">
              <a:latin typeface="Rockwell"/>
              <a:ea typeface="Rockwell"/>
              <a:cs typeface="Rockwell"/>
              <a:sym typeface="Rockwe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2326</Words>
  <Application>Microsoft Office PowerPoint</Application>
  <PresentationFormat>On-screen Show (4:3)</PresentationFormat>
  <Paragraphs>241</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Rockwell</vt:lpstr>
      <vt:lpstr>Times New Roman</vt:lpstr>
      <vt:lpstr>Noto Sans Symbols</vt:lpstr>
      <vt:lpstr>Arial</vt:lpstr>
      <vt:lpstr>Wingdings</vt:lpstr>
      <vt:lpstr>Simple Light</vt:lpstr>
      <vt:lpstr>YEAR 6 WELCOME PRESENTATION</vt:lpstr>
      <vt:lpstr>Year 7 Form Tutors</vt:lpstr>
      <vt:lpstr>Pastoral Care</vt:lpstr>
      <vt:lpstr>Contacting School - Desired and Correct Approach</vt:lpstr>
      <vt:lpstr>Uniform</vt:lpstr>
      <vt:lpstr>Uniform</vt:lpstr>
      <vt:lpstr>UNIFORM - SUPPLIERS</vt:lpstr>
      <vt:lpstr>Timetable and Preparation</vt:lpstr>
      <vt:lpstr>Being Prepared - Equipment</vt:lpstr>
      <vt:lpstr>Edulink</vt:lpstr>
      <vt:lpstr>Attendance and Punctuality</vt:lpstr>
      <vt:lpstr>PowerPoint Presentation</vt:lpstr>
      <vt:lpstr>Google Classroom</vt:lpstr>
      <vt:lpstr>PowerPoint Presentation</vt:lpstr>
      <vt:lpstr>Mobile Phones / Emerging Technology</vt:lpstr>
      <vt:lpstr>Mobile Phones / Emerging Technology</vt:lpstr>
      <vt:lpstr>Advice on Safeguarding Your Children</vt:lpstr>
      <vt:lpstr>Supporting the School</vt:lpstr>
      <vt:lpstr>Home School Agreement</vt:lpstr>
      <vt:lpstr>Summer School</vt:lpstr>
      <vt:lpstr>CONTACT</vt:lpstr>
      <vt:lpstr>Ashlawn School -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WELCOME PRESENTATION</dc:title>
  <dc:creator>lowerschool</dc:creator>
  <cp:lastModifiedBy>Linsey Green</cp:lastModifiedBy>
  <cp:revision>3</cp:revision>
  <dcterms:created xsi:type="dcterms:W3CDTF">2006-09-28T07:07:25Z</dcterms:created>
  <dcterms:modified xsi:type="dcterms:W3CDTF">2023-08-15T10:13:36Z</dcterms:modified>
</cp:coreProperties>
</file>